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Layout+xml" PartName="/ppt/slideLayouts/slideLayout1.xml"/>
  <Default ContentType="audio/wav" Extension="wav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0" r:id="rId5"/>
    <p:sldId id="266" r:id="rId6"/>
    <p:sldId id="259" r:id="rId7"/>
    <p:sldId id="258" r:id="rId8"/>
    <p:sldId id="261" r:id="rId9"/>
    <p:sldId id="264" r:id="rId10"/>
    <p:sldId id="263" r:id="rId11"/>
    <p:sldId id="267" r:id="rId12"/>
    <p:sldId id="265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73.jpeg"/><Relationship Id="rId18" Type="http://schemas.openxmlformats.org/officeDocument/2006/relationships/image" Target="../media/image78.gif"/><Relationship Id="rId3" Type="http://schemas.openxmlformats.org/officeDocument/2006/relationships/audio" Target="../media/audio2.wav"/><Relationship Id="rId7" Type="http://schemas.openxmlformats.org/officeDocument/2006/relationships/image" Target="../media/image70.png"/><Relationship Id="rId12" Type="http://schemas.openxmlformats.org/officeDocument/2006/relationships/image" Target="../media/image72.png"/><Relationship Id="rId17" Type="http://schemas.openxmlformats.org/officeDocument/2006/relationships/image" Target="../media/image77.gif"/><Relationship Id="rId2" Type="http://schemas.openxmlformats.org/officeDocument/2006/relationships/audio" Target="../media/audio1.wav"/><Relationship Id="rId16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11" Type="http://schemas.openxmlformats.org/officeDocument/2006/relationships/image" Target="../media/image71.png"/><Relationship Id="rId5" Type="http://schemas.openxmlformats.org/officeDocument/2006/relationships/image" Target="../media/image68.png"/><Relationship Id="rId15" Type="http://schemas.openxmlformats.org/officeDocument/2006/relationships/image" Target="../media/image75.jpeg"/><Relationship Id="rId10" Type="http://schemas.openxmlformats.org/officeDocument/2006/relationships/image" Target="../media/image7.png"/><Relationship Id="rId19" Type="http://schemas.openxmlformats.org/officeDocument/2006/relationships/image" Target="../media/image10.png"/><Relationship Id="rId4" Type="http://schemas.openxmlformats.org/officeDocument/2006/relationships/image" Target="../media/image67.png"/><Relationship Id="rId9" Type="http://schemas.openxmlformats.org/officeDocument/2006/relationships/image" Target="../media/image6.png"/><Relationship Id="rId14" Type="http://schemas.openxmlformats.org/officeDocument/2006/relationships/image" Target="../media/image7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9.png"/><Relationship Id="rId3" Type="http://schemas.openxmlformats.org/officeDocument/2006/relationships/image" Target="../media/image79.gif"/><Relationship Id="rId7" Type="http://schemas.openxmlformats.org/officeDocument/2006/relationships/image" Target="../media/image83.png"/><Relationship Id="rId12" Type="http://schemas.openxmlformats.org/officeDocument/2006/relationships/image" Target="../media/image8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png"/><Relationship Id="rId11" Type="http://schemas.openxmlformats.org/officeDocument/2006/relationships/image" Target="../media/image8.jpeg"/><Relationship Id="rId5" Type="http://schemas.openxmlformats.org/officeDocument/2006/relationships/image" Target="../media/image81.png"/><Relationship Id="rId15" Type="http://schemas.openxmlformats.org/officeDocument/2006/relationships/slide" Target="slide1.xml"/><Relationship Id="rId10" Type="http://schemas.openxmlformats.org/officeDocument/2006/relationships/image" Target="../media/image85.jpeg"/><Relationship Id="rId4" Type="http://schemas.openxmlformats.org/officeDocument/2006/relationships/image" Target="../media/image80.jpeg"/><Relationship Id="rId9" Type="http://schemas.openxmlformats.org/officeDocument/2006/relationships/image" Target="../media/image23.png"/><Relationship Id="rId14" Type="http://schemas.openxmlformats.org/officeDocument/2006/relationships/image" Target="../media/image8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80.jpeg"/><Relationship Id="rId7" Type="http://schemas.openxmlformats.org/officeDocument/2006/relationships/image" Target="../media/image84.png"/><Relationship Id="rId12" Type="http://schemas.openxmlformats.org/officeDocument/2006/relationships/image" Target="../media/image8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png"/><Relationship Id="rId11" Type="http://schemas.openxmlformats.org/officeDocument/2006/relationships/image" Target="../media/image86.jpeg"/><Relationship Id="rId5" Type="http://schemas.openxmlformats.org/officeDocument/2006/relationships/image" Target="../media/image82.png"/><Relationship Id="rId10" Type="http://schemas.openxmlformats.org/officeDocument/2006/relationships/image" Target="../media/image8.jpeg"/><Relationship Id="rId4" Type="http://schemas.openxmlformats.org/officeDocument/2006/relationships/image" Target="../media/image81.png"/><Relationship Id="rId9" Type="http://schemas.openxmlformats.org/officeDocument/2006/relationships/image" Target="../media/image8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80.jpeg"/><Relationship Id="rId7" Type="http://schemas.openxmlformats.org/officeDocument/2006/relationships/image" Target="../media/image84.png"/><Relationship Id="rId12" Type="http://schemas.openxmlformats.org/officeDocument/2006/relationships/image" Target="../media/image8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png"/><Relationship Id="rId11" Type="http://schemas.openxmlformats.org/officeDocument/2006/relationships/image" Target="../media/image86.jpeg"/><Relationship Id="rId5" Type="http://schemas.openxmlformats.org/officeDocument/2006/relationships/image" Target="../media/image82.png"/><Relationship Id="rId10" Type="http://schemas.openxmlformats.org/officeDocument/2006/relationships/image" Target="../media/image8.jpeg"/><Relationship Id="rId4" Type="http://schemas.openxmlformats.org/officeDocument/2006/relationships/image" Target="../media/image81.png"/><Relationship Id="rId9" Type="http://schemas.openxmlformats.org/officeDocument/2006/relationships/image" Target="../media/image8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2.wav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3" Type="http://schemas.openxmlformats.org/officeDocument/2006/relationships/audio" Target="../media/audio2.wav"/><Relationship Id="rId7" Type="http://schemas.openxmlformats.org/officeDocument/2006/relationships/image" Target="../media/image9.png"/><Relationship Id="rId12" Type="http://schemas.openxmlformats.org/officeDocument/2006/relationships/image" Target="../media/image1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5.jpeg"/><Relationship Id="rId5" Type="http://schemas.openxmlformats.org/officeDocument/2006/relationships/image" Target="../media/image12.png"/><Relationship Id="rId10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3.png"/><Relationship Id="rId3" Type="http://schemas.openxmlformats.org/officeDocument/2006/relationships/audio" Target="../media/audio2.wav"/><Relationship Id="rId7" Type="http://schemas.openxmlformats.org/officeDocument/2006/relationships/image" Target="../media/image20.png"/><Relationship Id="rId12" Type="http://schemas.openxmlformats.org/officeDocument/2006/relationships/image" Target="../media/image22.gif"/><Relationship Id="rId2" Type="http://schemas.openxmlformats.org/officeDocument/2006/relationships/audio" Target="../media/audio1.wav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5" Type="http://schemas.openxmlformats.org/officeDocument/2006/relationships/image" Target="../media/image25.png"/><Relationship Id="rId10" Type="http://schemas.openxmlformats.org/officeDocument/2006/relationships/image" Target="../media/image7.png"/><Relationship Id="rId4" Type="http://schemas.openxmlformats.org/officeDocument/2006/relationships/image" Target="../media/image17.png"/><Relationship Id="rId9" Type="http://schemas.openxmlformats.org/officeDocument/2006/relationships/image" Target="../media/image6.png"/><Relationship Id="rId1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32.png"/><Relationship Id="rId3" Type="http://schemas.openxmlformats.org/officeDocument/2006/relationships/audio" Target="../media/audio2.wav"/><Relationship Id="rId7" Type="http://schemas.openxmlformats.org/officeDocument/2006/relationships/image" Target="../media/image29.png"/><Relationship Id="rId12" Type="http://schemas.openxmlformats.org/officeDocument/2006/relationships/image" Target="../media/image31.png"/><Relationship Id="rId2" Type="http://schemas.openxmlformats.org/officeDocument/2006/relationships/audio" Target="../media/audio1.wav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11" Type="http://schemas.openxmlformats.org/officeDocument/2006/relationships/image" Target="../media/image30.jpeg"/><Relationship Id="rId5" Type="http://schemas.openxmlformats.org/officeDocument/2006/relationships/image" Target="../media/image27.png"/><Relationship Id="rId15" Type="http://schemas.openxmlformats.org/officeDocument/2006/relationships/image" Target="../media/image34.png"/><Relationship Id="rId10" Type="http://schemas.openxmlformats.org/officeDocument/2006/relationships/image" Target="../media/image7.png"/><Relationship Id="rId4" Type="http://schemas.openxmlformats.org/officeDocument/2006/relationships/image" Target="../media/image26.png"/><Relationship Id="rId9" Type="http://schemas.openxmlformats.org/officeDocument/2006/relationships/image" Target="../media/image6.png"/><Relationship Id="rId14" Type="http://schemas.openxmlformats.org/officeDocument/2006/relationships/image" Target="../media/image3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2.wav"/><Relationship Id="rId7" Type="http://schemas.openxmlformats.org/officeDocument/2006/relationships/image" Target="../media/image9.png"/><Relationship Id="rId12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1" Type="http://schemas.openxmlformats.org/officeDocument/2006/relationships/image" Target="../media/image39.jpeg"/><Relationship Id="rId5" Type="http://schemas.openxmlformats.org/officeDocument/2006/relationships/image" Target="../media/image36.png"/><Relationship Id="rId10" Type="http://schemas.openxmlformats.org/officeDocument/2006/relationships/image" Target="../media/image38.png"/><Relationship Id="rId4" Type="http://schemas.openxmlformats.org/officeDocument/2006/relationships/image" Target="../media/image35.pn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3" Type="http://schemas.openxmlformats.org/officeDocument/2006/relationships/audio" Target="../media/audio2.wav"/><Relationship Id="rId7" Type="http://schemas.openxmlformats.org/officeDocument/2006/relationships/image" Target="../media/image9.png"/><Relationship Id="rId12" Type="http://schemas.openxmlformats.org/officeDocument/2006/relationships/image" Target="../media/image4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11" Type="http://schemas.openxmlformats.org/officeDocument/2006/relationships/image" Target="../media/image44.png"/><Relationship Id="rId5" Type="http://schemas.openxmlformats.org/officeDocument/2006/relationships/image" Target="../media/image41.png"/><Relationship Id="rId10" Type="http://schemas.openxmlformats.org/officeDocument/2006/relationships/image" Target="../media/image43.png"/><Relationship Id="rId4" Type="http://schemas.openxmlformats.org/officeDocument/2006/relationships/image" Target="../media/image40.png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52.png"/><Relationship Id="rId18" Type="http://schemas.openxmlformats.org/officeDocument/2006/relationships/image" Target="../media/image10.png"/><Relationship Id="rId3" Type="http://schemas.openxmlformats.org/officeDocument/2006/relationships/audio" Target="../media/audio2.wav"/><Relationship Id="rId7" Type="http://schemas.openxmlformats.org/officeDocument/2006/relationships/image" Target="../media/image49.png"/><Relationship Id="rId12" Type="http://schemas.openxmlformats.org/officeDocument/2006/relationships/image" Target="../media/image51.gif"/><Relationship Id="rId17" Type="http://schemas.openxmlformats.org/officeDocument/2006/relationships/image" Target="../media/image56.png"/><Relationship Id="rId2" Type="http://schemas.openxmlformats.org/officeDocument/2006/relationships/audio" Target="../media/audio1.wav"/><Relationship Id="rId16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11" Type="http://schemas.openxmlformats.org/officeDocument/2006/relationships/image" Target="../media/image50.png"/><Relationship Id="rId5" Type="http://schemas.openxmlformats.org/officeDocument/2006/relationships/image" Target="../media/image47.png"/><Relationship Id="rId15" Type="http://schemas.openxmlformats.org/officeDocument/2006/relationships/image" Target="../media/image54.gif"/><Relationship Id="rId10" Type="http://schemas.openxmlformats.org/officeDocument/2006/relationships/image" Target="../media/image7.png"/><Relationship Id="rId4" Type="http://schemas.openxmlformats.org/officeDocument/2006/relationships/image" Target="../media/image46.png"/><Relationship Id="rId9" Type="http://schemas.openxmlformats.org/officeDocument/2006/relationships/image" Target="../media/image6.png"/><Relationship Id="rId14" Type="http://schemas.openxmlformats.org/officeDocument/2006/relationships/image" Target="../media/image5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63.jpeg"/><Relationship Id="rId3" Type="http://schemas.openxmlformats.org/officeDocument/2006/relationships/audio" Target="../media/audio2.wav"/><Relationship Id="rId7" Type="http://schemas.openxmlformats.org/officeDocument/2006/relationships/image" Target="../media/image9.png"/><Relationship Id="rId12" Type="http://schemas.openxmlformats.org/officeDocument/2006/relationships/image" Target="../media/image62.png"/><Relationship Id="rId17" Type="http://schemas.openxmlformats.org/officeDocument/2006/relationships/image" Target="../media/image10.png"/><Relationship Id="rId2" Type="http://schemas.openxmlformats.org/officeDocument/2006/relationships/audio" Target="../media/audio1.wav"/><Relationship Id="rId16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11" Type="http://schemas.openxmlformats.org/officeDocument/2006/relationships/image" Target="../media/image61.gif"/><Relationship Id="rId5" Type="http://schemas.openxmlformats.org/officeDocument/2006/relationships/image" Target="../media/image58.png"/><Relationship Id="rId15" Type="http://schemas.openxmlformats.org/officeDocument/2006/relationships/image" Target="../media/image65.gif"/><Relationship Id="rId10" Type="http://schemas.openxmlformats.org/officeDocument/2006/relationships/image" Target="../media/image60.png"/><Relationship Id="rId4" Type="http://schemas.openxmlformats.org/officeDocument/2006/relationships/image" Target="../media/image57.png"/><Relationship Id="rId9" Type="http://schemas.openxmlformats.org/officeDocument/2006/relationships/image" Target="../media/image7.png"/><Relationship Id="rId14" Type="http://schemas.openxmlformats.org/officeDocument/2006/relationships/image" Target="../media/image6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нопка_—_Играть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3500438"/>
            <a:ext cx="3086100" cy="115252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0035" y="1357298"/>
            <a:ext cx="78581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«СОСЧИТАЙ  ЗВЕРЯТ»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74-2748840_related-clipart-numbers-png-number-icons-png-transparent — копия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285728"/>
            <a:ext cx="1071570" cy="1071570"/>
          </a:xfrm>
          <a:prstGeom prst="rect">
            <a:avLst/>
          </a:prstGeom>
        </p:spPr>
      </p:pic>
      <p:pic>
        <p:nvPicPr>
          <p:cNvPr id="36" name="Рисунок 35" descr="274-2748840_related-clipart-numbers-png-number-icons-png-transparent — копия (3)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43042" y="1561793"/>
            <a:ext cx="1071570" cy="1081365"/>
          </a:xfrm>
          <a:prstGeom prst="rect">
            <a:avLst/>
          </a:prstGeom>
        </p:spPr>
      </p:pic>
      <p:pic>
        <p:nvPicPr>
          <p:cNvPr id="35" name="Рисунок 34" descr="274-2748840_related-clipart-numbers-png-number-icons-png-transparent — копия (8) — копия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7157" y="1571612"/>
            <a:ext cx="1077411" cy="1071545"/>
          </a:xfrm>
          <a:prstGeom prst="rect">
            <a:avLst/>
          </a:prstGeom>
        </p:spPr>
      </p:pic>
      <p:pic>
        <p:nvPicPr>
          <p:cNvPr id="34" name="Рисунок 33" descr="274-2748840_related-clipart-numbers-png-number-icons-png-transparent — копия (6) — копия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43043" y="347156"/>
            <a:ext cx="1071570" cy="1052366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428596" y="428604"/>
            <a:ext cx="928694" cy="857256"/>
          </a:xfrm>
          <a:prstGeom prst="rect">
            <a:avLst/>
          </a:prstGeom>
          <a:solidFill>
            <a:srgbClr val="C00000">
              <a:alpha val="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643050"/>
            <a:ext cx="1000132" cy="1000132"/>
          </a:xfrm>
          <a:prstGeom prst="rect">
            <a:avLst/>
          </a:prstGeom>
          <a:solidFill>
            <a:schemeClr val="tx2">
              <a:lumMod val="20000"/>
              <a:lumOff val="80000"/>
              <a:alpha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302-3025167_-emojis-sun-moon-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71868" y="428604"/>
            <a:ext cx="2000264" cy="1857364"/>
          </a:xfrm>
          <a:prstGeom prst="rect">
            <a:avLst/>
          </a:prstGeom>
        </p:spPr>
      </p:pic>
      <p:pic>
        <p:nvPicPr>
          <p:cNvPr id="12" name="Рисунок 11" descr="0_76b83_c768892_orig-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86348" y="0"/>
            <a:ext cx="3857652" cy="2891042"/>
          </a:xfrm>
          <a:prstGeom prst="rect">
            <a:avLst/>
          </a:prstGeom>
        </p:spPr>
      </p:pic>
      <p:pic>
        <p:nvPicPr>
          <p:cNvPr id="15" name="Рисунок 14" descr="checkmark-png-image-7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143372" y="2357430"/>
            <a:ext cx="1468511" cy="1316145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714480" y="357166"/>
            <a:ext cx="1000132" cy="1000132"/>
          </a:xfrm>
          <a:prstGeom prst="rect">
            <a:avLst/>
          </a:prstGeom>
          <a:solidFill>
            <a:srgbClr val="C00000">
              <a:alpha val="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714480" y="1643050"/>
            <a:ext cx="928694" cy="1000132"/>
          </a:xfrm>
          <a:prstGeom prst="rect">
            <a:avLst/>
          </a:prstGeom>
          <a:solidFill>
            <a:srgbClr val="C00000">
              <a:alpha val="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 descr="1YQMFcgT19Hydgnh_xImPnlgaiCWYrRMdbYJ7tSKb4fWgg2VFEBAQQVwn8f9kTSn5ILy15V6r5LN-kVWMNHwKUTlGKAIN2Lwh2dpleszho4IYHqFk6fxGAAmuZ6Vqn_GU2NQ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000496" y="5429264"/>
            <a:ext cx="1046812" cy="1046812"/>
          </a:xfrm>
          <a:prstGeom prst="rect">
            <a:avLst/>
          </a:prstGeom>
        </p:spPr>
      </p:pic>
      <p:pic>
        <p:nvPicPr>
          <p:cNvPr id="24" name="Рисунок 23" descr="406285074539482624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285984" y="5429264"/>
            <a:ext cx="1143008" cy="1151645"/>
          </a:xfrm>
          <a:prstGeom prst="rect">
            <a:avLst/>
          </a:prstGeom>
        </p:spPr>
      </p:pic>
      <p:pic>
        <p:nvPicPr>
          <p:cNvPr id="25" name="Рисунок 24" descr="chto_podarit_na_novii_god_2023_kakoi_podarok_jenschine_mujchine_pape_mame_malchiku_devochke.pn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6512" y="4071942"/>
            <a:ext cx="1143008" cy="1264739"/>
          </a:xfrm>
          <a:prstGeom prst="rect">
            <a:avLst/>
          </a:prstGeom>
        </p:spPr>
      </p:pic>
      <p:pic>
        <p:nvPicPr>
          <p:cNvPr id="26" name="Рисунок 25" descr="s1200 (3).pn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818" y="5214950"/>
            <a:ext cx="1285885" cy="1343540"/>
          </a:xfrm>
          <a:prstGeom prst="rect">
            <a:avLst/>
          </a:prstGeom>
        </p:spPr>
      </p:pic>
      <p:pic>
        <p:nvPicPr>
          <p:cNvPr id="28" name="Рисунок 27" descr="69167409_ZAYKA_KLIPART.pn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71472" y="4357694"/>
            <a:ext cx="1160688" cy="1295823"/>
          </a:xfrm>
          <a:prstGeom prst="rect">
            <a:avLst/>
          </a:prstGeom>
        </p:spPr>
      </p:pic>
      <p:pic>
        <p:nvPicPr>
          <p:cNvPr id="27" name="Рисунок 26" descr="s1200 (1)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214546" y="4429132"/>
            <a:ext cx="1928826" cy="1102806"/>
          </a:xfrm>
          <a:prstGeom prst="rect">
            <a:avLst/>
          </a:prstGeom>
        </p:spPr>
      </p:pic>
      <p:pic>
        <p:nvPicPr>
          <p:cNvPr id="31" name="Рисунок 30" descr="kartinki-ezhika-dlya-detej-8-1.jp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7572396" y="4714884"/>
            <a:ext cx="1029090" cy="1198734"/>
          </a:xfrm>
          <a:prstGeom prst="rect">
            <a:avLst/>
          </a:prstGeom>
        </p:spPr>
      </p:pic>
      <p:pic>
        <p:nvPicPr>
          <p:cNvPr id="33" name="Рисунок 32" descr="PKMvfhgmWV8.jp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429124" y="4643446"/>
            <a:ext cx="1239326" cy="710546"/>
          </a:xfrm>
          <a:prstGeom prst="rect">
            <a:avLst/>
          </a:prstGeom>
        </p:spPr>
      </p:pic>
      <p:pic>
        <p:nvPicPr>
          <p:cNvPr id="11" name="Рисунок 10" descr="302-3023093_open-redo-icon-png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7358082" y="2357430"/>
            <a:ext cx="1281002" cy="12858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0" grpId="0" animBg="1"/>
      <p:bldP spid="8" grpId="0" animBg="1"/>
      <p:bldP spid="17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Рисунок 38" descr="hello_html_14135c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01" y="1643050"/>
            <a:ext cx="8126013" cy="1857388"/>
          </a:xfrm>
          <a:prstGeom prst="rect">
            <a:avLst/>
          </a:prstGeom>
        </p:spPr>
      </p:pic>
      <p:pic>
        <p:nvPicPr>
          <p:cNvPr id="25" name="Рисунок 24" descr="chto_podarit_na_novii_god_2023_kakoi_podarok_jenschine_mujchine_pape_mame_malchiku_devochke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3786190"/>
            <a:ext cx="1428760" cy="1580924"/>
          </a:xfrm>
          <a:prstGeom prst="rect">
            <a:avLst/>
          </a:prstGeom>
        </p:spPr>
      </p:pic>
      <p:pic>
        <p:nvPicPr>
          <p:cNvPr id="29" name="Рисунок 28" descr="s1200 (3)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357222" y="785794"/>
            <a:ext cx="2286016" cy="2286016"/>
          </a:xfrm>
          <a:prstGeom prst="rect">
            <a:avLst/>
          </a:prstGeom>
        </p:spPr>
      </p:pic>
      <p:pic>
        <p:nvPicPr>
          <p:cNvPr id="30" name="Рисунок 29" descr="420cb0787a63441551195f3cdfa39fd9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1500166" y="4214818"/>
            <a:ext cx="928695" cy="1361403"/>
          </a:xfrm>
          <a:prstGeom prst="rect">
            <a:avLst/>
          </a:prstGeom>
        </p:spPr>
      </p:pic>
      <p:pic>
        <p:nvPicPr>
          <p:cNvPr id="32" name="Рисунок 31" descr="AstrayaDesigns_FunNeighbours_ell7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467114">
            <a:off x="4023533" y="4310461"/>
            <a:ext cx="2711710" cy="2079570"/>
          </a:xfrm>
          <a:prstGeom prst="rect">
            <a:avLst/>
          </a:prstGeom>
        </p:spPr>
      </p:pic>
      <p:pic>
        <p:nvPicPr>
          <p:cNvPr id="34" name="Рисунок 33" descr="gusya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72264" y="3571876"/>
            <a:ext cx="1643074" cy="1812588"/>
          </a:xfrm>
          <a:prstGeom prst="rect">
            <a:avLst/>
          </a:prstGeom>
        </p:spPr>
      </p:pic>
      <p:pic>
        <p:nvPicPr>
          <p:cNvPr id="35" name="Рисунок 34" descr="ce2afe53455b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286512" y="1571612"/>
            <a:ext cx="1357322" cy="1182355"/>
          </a:xfrm>
          <a:prstGeom prst="rect">
            <a:avLst/>
          </a:prstGeom>
        </p:spPr>
      </p:pic>
      <p:pic>
        <p:nvPicPr>
          <p:cNvPr id="36" name="Рисунок 35" descr="1e29a48f084cf8e91a31c714db6d682e--cute-funny-cartoons-cartoon-illustrations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8" y="4143380"/>
            <a:ext cx="1155399" cy="1357297"/>
          </a:xfrm>
          <a:prstGeom prst="rect">
            <a:avLst/>
          </a:prstGeom>
        </p:spPr>
      </p:pic>
      <p:pic>
        <p:nvPicPr>
          <p:cNvPr id="37" name="Рисунок 36" descr="gusya.jpg"/>
          <p:cNvPicPr>
            <a:picLocks noChangeAspect="1"/>
          </p:cNvPicPr>
          <p:nvPr/>
        </p:nvPicPr>
        <p:blipFill>
          <a:blip r:embed="rId1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8082" y="4247338"/>
            <a:ext cx="2822581" cy="2610662"/>
          </a:xfrm>
          <a:prstGeom prst="rect">
            <a:avLst/>
          </a:prstGeom>
        </p:spPr>
      </p:pic>
      <p:pic>
        <p:nvPicPr>
          <p:cNvPr id="38" name="Рисунок 37" descr="fe73a0c2ec21b42c3387e901522f8d09.pn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1670" y="4643446"/>
            <a:ext cx="1857388" cy="1857388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2857488" y="285728"/>
            <a:ext cx="3214710" cy="1857364"/>
            <a:chOff x="2857488" y="285728"/>
            <a:chExt cx="3214710" cy="1857364"/>
          </a:xfrm>
        </p:grpSpPr>
        <p:pic>
          <p:nvPicPr>
            <p:cNvPr id="10" name="Рисунок 9" descr="302-3025167_-emojis-sun-moon-.png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071934" y="285728"/>
              <a:ext cx="2000264" cy="1857364"/>
            </a:xfrm>
            <a:prstGeom prst="rect">
              <a:avLst/>
            </a:prstGeom>
          </p:spPr>
        </p:pic>
        <p:pic>
          <p:nvPicPr>
            <p:cNvPr id="15" name="Рисунок 14" descr="270-2709755_open-return-icon-orange-png.png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857488" y="500042"/>
              <a:ext cx="1422571" cy="1428736"/>
            </a:xfrm>
            <a:prstGeom prst="rect">
              <a:avLst/>
            </a:prstGeom>
          </p:spPr>
        </p:pic>
      </p:grpSp>
      <p:sp>
        <p:nvSpPr>
          <p:cNvPr id="17" name="Прямоугольник 16">
            <a:hlinkClick r:id="rId15" action="ppaction://hlinksldjump"/>
          </p:cNvPr>
          <p:cNvSpPr/>
          <p:nvPr/>
        </p:nvSpPr>
        <p:spPr>
          <a:xfrm>
            <a:off x="2857488" y="428604"/>
            <a:ext cx="1500198" cy="157163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302-3025167_-emojis-sun-moon-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285728"/>
            <a:ext cx="2000264" cy="1857364"/>
          </a:xfrm>
          <a:prstGeom prst="rect">
            <a:avLst/>
          </a:prstGeom>
        </p:spPr>
      </p:pic>
      <p:pic>
        <p:nvPicPr>
          <p:cNvPr id="25" name="Рисунок 24" descr="chto_podarit_na_novii_god_2023_kakoi_podarok_jenschine_mujchine_pape_mame_malchiku_devochke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3786190"/>
            <a:ext cx="1428760" cy="1580924"/>
          </a:xfrm>
          <a:prstGeom prst="rect">
            <a:avLst/>
          </a:prstGeom>
        </p:spPr>
      </p:pic>
      <p:pic>
        <p:nvPicPr>
          <p:cNvPr id="29" name="Рисунок 28" descr="s1200 (3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85728"/>
            <a:ext cx="2286016" cy="2286016"/>
          </a:xfrm>
          <a:prstGeom prst="rect">
            <a:avLst/>
          </a:prstGeom>
        </p:spPr>
      </p:pic>
      <p:pic>
        <p:nvPicPr>
          <p:cNvPr id="30" name="Рисунок 29" descr="420cb0787a63441551195f3cdfa39fd9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1428728" y="4214818"/>
            <a:ext cx="928695" cy="1361403"/>
          </a:xfrm>
          <a:prstGeom prst="rect">
            <a:avLst/>
          </a:prstGeom>
        </p:spPr>
      </p:pic>
      <p:pic>
        <p:nvPicPr>
          <p:cNvPr id="32" name="Рисунок 31" descr="AstrayaDesigns_FunNeighbours_ell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068862">
            <a:off x="4329744" y="3617168"/>
            <a:ext cx="3043242" cy="2629362"/>
          </a:xfrm>
          <a:prstGeom prst="rect">
            <a:avLst/>
          </a:prstGeom>
        </p:spPr>
      </p:pic>
      <p:pic>
        <p:nvPicPr>
          <p:cNvPr id="34" name="Рисунок 33" descr="gusy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215206" y="3357562"/>
            <a:ext cx="1643074" cy="1812588"/>
          </a:xfrm>
          <a:prstGeom prst="rect">
            <a:avLst/>
          </a:prstGeom>
        </p:spPr>
      </p:pic>
      <p:pic>
        <p:nvPicPr>
          <p:cNvPr id="35" name="Рисунок 34" descr="ce2afe53455b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357554" y="3571876"/>
            <a:ext cx="1357322" cy="1182355"/>
          </a:xfrm>
          <a:prstGeom prst="rect">
            <a:avLst/>
          </a:prstGeom>
        </p:spPr>
      </p:pic>
      <p:pic>
        <p:nvPicPr>
          <p:cNvPr id="36" name="Рисунок 35" descr="1e29a48f084cf8e91a31c714db6d682e--cute-funny-cartoons-cartoon-illustrations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4000504"/>
            <a:ext cx="1155399" cy="1357297"/>
          </a:xfrm>
          <a:prstGeom prst="rect">
            <a:avLst/>
          </a:prstGeom>
        </p:spPr>
      </p:pic>
      <p:pic>
        <p:nvPicPr>
          <p:cNvPr id="37" name="Рисунок 36" descr="gusya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72396" y="4247338"/>
            <a:ext cx="2822581" cy="2610662"/>
          </a:xfrm>
          <a:prstGeom prst="rect">
            <a:avLst/>
          </a:prstGeom>
        </p:spPr>
      </p:pic>
      <p:pic>
        <p:nvPicPr>
          <p:cNvPr id="38" name="Рисунок 37" descr="fe73a0c2ec21b42c3387e901522f8d09.pn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4786322"/>
            <a:ext cx="1857388" cy="1857388"/>
          </a:xfrm>
          <a:prstGeom prst="rect">
            <a:avLst/>
          </a:prstGeom>
        </p:spPr>
      </p:pic>
      <p:pic>
        <p:nvPicPr>
          <p:cNvPr id="39" name="Рисунок 38" descr="hello_html_14135c15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8596" y="1714488"/>
            <a:ext cx="5899646" cy="17727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302-3025167_-emojis-sun-moon-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285728"/>
            <a:ext cx="2000264" cy="1857364"/>
          </a:xfrm>
          <a:prstGeom prst="rect">
            <a:avLst/>
          </a:prstGeom>
        </p:spPr>
      </p:pic>
      <p:pic>
        <p:nvPicPr>
          <p:cNvPr id="25" name="Рисунок 24" descr="chto_podarit_na_novii_god_2023_kakoi_podarok_jenschine_mujchine_pape_mame_malchiku_devochke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3786190"/>
            <a:ext cx="1428760" cy="1580924"/>
          </a:xfrm>
          <a:prstGeom prst="rect">
            <a:avLst/>
          </a:prstGeom>
        </p:spPr>
      </p:pic>
      <p:pic>
        <p:nvPicPr>
          <p:cNvPr id="29" name="Рисунок 28" descr="s1200 (3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85728"/>
            <a:ext cx="2286016" cy="2286016"/>
          </a:xfrm>
          <a:prstGeom prst="rect">
            <a:avLst/>
          </a:prstGeom>
        </p:spPr>
      </p:pic>
      <p:pic>
        <p:nvPicPr>
          <p:cNvPr id="30" name="Рисунок 29" descr="420cb0787a63441551195f3cdfa39fd9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1428728" y="4214818"/>
            <a:ext cx="928695" cy="1361403"/>
          </a:xfrm>
          <a:prstGeom prst="rect">
            <a:avLst/>
          </a:prstGeom>
        </p:spPr>
      </p:pic>
      <p:pic>
        <p:nvPicPr>
          <p:cNvPr id="32" name="Рисунок 31" descr="AstrayaDesigns_FunNeighbours_ell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068862">
            <a:off x="4329744" y="3617168"/>
            <a:ext cx="3043242" cy="2629362"/>
          </a:xfrm>
          <a:prstGeom prst="rect">
            <a:avLst/>
          </a:prstGeom>
        </p:spPr>
      </p:pic>
      <p:pic>
        <p:nvPicPr>
          <p:cNvPr id="34" name="Рисунок 33" descr="gusy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215206" y="3357562"/>
            <a:ext cx="1643074" cy="1812588"/>
          </a:xfrm>
          <a:prstGeom prst="rect">
            <a:avLst/>
          </a:prstGeom>
        </p:spPr>
      </p:pic>
      <p:pic>
        <p:nvPicPr>
          <p:cNvPr id="35" name="Рисунок 34" descr="ce2afe53455b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357554" y="3571876"/>
            <a:ext cx="1357322" cy="1182355"/>
          </a:xfrm>
          <a:prstGeom prst="rect">
            <a:avLst/>
          </a:prstGeom>
        </p:spPr>
      </p:pic>
      <p:pic>
        <p:nvPicPr>
          <p:cNvPr id="36" name="Рисунок 35" descr="1e29a48f084cf8e91a31c714db6d682e--cute-funny-cartoons-cartoon-illustrations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4000504"/>
            <a:ext cx="1155399" cy="1357297"/>
          </a:xfrm>
          <a:prstGeom prst="rect">
            <a:avLst/>
          </a:prstGeom>
        </p:spPr>
      </p:pic>
      <p:pic>
        <p:nvPicPr>
          <p:cNvPr id="37" name="Рисунок 36" descr="gusya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72396" y="4247338"/>
            <a:ext cx="2822581" cy="2610662"/>
          </a:xfrm>
          <a:prstGeom prst="rect">
            <a:avLst/>
          </a:prstGeom>
        </p:spPr>
      </p:pic>
      <p:pic>
        <p:nvPicPr>
          <p:cNvPr id="38" name="Рисунок 37" descr="fe73a0c2ec21b42c3387e901522f8d09.pn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4786322"/>
            <a:ext cx="1857388" cy="1857388"/>
          </a:xfrm>
          <a:prstGeom prst="rect">
            <a:avLst/>
          </a:prstGeom>
        </p:spPr>
      </p:pic>
      <p:pic>
        <p:nvPicPr>
          <p:cNvPr id="39" name="Рисунок 38" descr="hello_html_14135c15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8596" y="1714488"/>
            <a:ext cx="5899646" cy="17727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274-2748840_related-clipart-numbers-png-number-icons-png-transparent — копия (2) — копия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28794" y="428604"/>
            <a:ext cx="1285884" cy="1221546"/>
          </a:xfrm>
          <a:prstGeom prst="rect">
            <a:avLst/>
          </a:prstGeom>
        </p:spPr>
      </p:pic>
      <p:pic>
        <p:nvPicPr>
          <p:cNvPr id="24" name="Рисунок 23" descr="274-2748840_related-clipart-numbers-png-number-icons-png-transparent — копия (2)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428604"/>
            <a:ext cx="1306875" cy="1221546"/>
          </a:xfrm>
          <a:prstGeom prst="rect">
            <a:avLst/>
          </a:prstGeom>
        </p:spPr>
      </p:pic>
      <p:pic>
        <p:nvPicPr>
          <p:cNvPr id="25" name="Рисунок 24" descr="274-2748840_related-clipart-numbers-png-number-icons-png-transparent — копия (4) — копия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14414" y="1857364"/>
            <a:ext cx="1214446" cy="120778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000232" y="500042"/>
            <a:ext cx="1071570" cy="1071570"/>
          </a:xfrm>
          <a:prstGeom prst="rect">
            <a:avLst/>
          </a:prstGeom>
          <a:solidFill>
            <a:schemeClr val="tx2">
              <a:lumMod val="20000"/>
              <a:lumOff val="80000"/>
              <a:alpha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0_76b83_c768892_orig-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72066" y="0"/>
            <a:ext cx="3857652" cy="2891042"/>
          </a:xfrm>
          <a:prstGeom prst="rect">
            <a:avLst/>
          </a:prstGeom>
        </p:spPr>
      </p:pic>
      <p:pic>
        <p:nvPicPr>
          <p:cNvPr id="15" name="Рисунок 14" descr="checkmark-png-image-7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000496" y="2143116"/>
            <a:ext cx="1468511" cy="1316145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285852" y="1928802"/>
            <a:ext cx="1000132" cy="1071570"/>
          </a:xfrm>
          <a:prstGeom prst="rect">
            <a:avLst/>
          </a:prstGeom>
          <a:solidFill>
            <a:srgbClr val="C00000">
              <a:alpha val="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00034" y="428604"/>
            <a:ext cx="1000132" cy="1071570"/>
          </a:xfrm>
          <a:prstGeom prst="rect">
            <a:avLst/>
          </a:prstGeom>
          <a:solidFill>
            <a:srgbClr val="C00000">
              <a:alpha val="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6" name="Рисунок 35" descr="gusya.jpg"/>
          <p:cNvPicPr>
            <a:picLocks noChangeAspect="1"/>
          </p:cNvPicPr>
          <p:nvPr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488" y="3500438"/>
            <a:ext cx="2822581" cy="2610662"/>
          </a:xfrm>
          <a:prstGeom prst="rect">
            <a:avLst/>
          </a:prstGeom>
        </p:spPr>
      </p:pic>
      <p:pic>
        <p:nvPicPr>
          <p:cNvPr id="10" name="Рисунок 9" descr="302-3025167_-emojis-sun-moon-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714744" y="285728"/>
            <a:ext cx="2000264" cy="1857364"/>
          </a:xfrm>
          <a:prstGeom prst="rect">
            <a:avLst/>
          </a:prstGeom>
        </p:spPr>
      </p:pic>
      <p:pic>
        <p:nvPicPr>
          <p:cNvPr id="11" name="Рисунок 10" descr="302-3023093_open-redo-icon-png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572396" y="2571744"/>
            <a:ext cx="1281002" cy="12858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 descr="274-2748840_related-clipart-numbers-png-number-icons-png-transparent — копия (2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28794" y="1000108"/>
            <a:ext cx="1452109" cy="1357298"/>
          </a:xfrm>
          <a:prstGeom prst="rect">
            <a:avLst/>
          </a:prstGeom>
        </p:spPr>
      </p:pic>
      <p:pic>
        <p:nvPicPr>
          <p:cNvPr id="26" name="Рисунок 25" descr="274-2748840_related-clipart-numbers-png-number-icons-png-transparent — копия (3)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20" y="285728"/>
            <a:ext cx="1422854" cy="1435860"/>
          </a:xfrm>
          <a:prstGeom prst="rect">
            <a:avLst/>
          </a:prstGeom>
        </p:spPr>
      </p:pic>
      <p:pic>
        <p:nvPicPr>
          <p:cNvPr id="25" name="Рисунок 24" descr="274-2748840_related-clipart-numbers-png-number-icons-png-transparent — копия (3) — копия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5721" y="1857364"/>
            <a:ext cx="1428760" cy="138308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57158" y="1928802"/>
            <a:ext cx="1357322" cy="1214446"/>
          </a:xfrm>
          <a:prstGeom prst="rect">
            <a:avLst/>
          </a:prstGeom>
          <a:solidFill>
            <a:schemeClr val="tx2">
              <a:lumMod val="20000"/>
              <a:lumOff val="80000"/>
              <a:alpha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302-3025167_-emojis-sun-moon-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86182" y="357166"/>
            <a:ext cx="2000264" cy="1857364"/>
          </a:xfrm>
          <a:prstGeom prst="rect">
            <a:avLst/>
          </a:prstGeom>
        </p:spPr>
      </p:pic>
      <p:pic>
        <p:nvPicPr>
          <p:cNvPr id="12" name="Рисунок 11" descr="0_76b83_c768892_orig-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86348" y="285728"/>
            <a:ext cx="3857652" cy="2891042"/>
          </a:xfrm>
          <a:prstGeom prst="rect">
            <a:avLst/>
          </a:prstGeom>
        </p:spPr>
      </p:pic>
      <p:pic>
        <p:nvPicPr>
          <p:cNvPr id="15" name="Рисунок 14" descr="checkmark-png-image-7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143372" y="2357430"/>
            <a:ext cx="1468511" cy="1316145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2000232" y="1000108"/>
            <a:ext cx="1357322" cy="1285884"/>
          </a:xfrm>
          <a:prstGeom prst="rect">
            <a:avLst/>
          </a:prstGeom>
          <a:solidFill>
            <a:srgbClr val="C00000">
              <a:alpha val="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57158" y="357166"/>
            <a:ext cx="1285884" cy="1285884"/>
          </a:xfrm>
          <a:prstGeom prst="rect">
            <a:avLst/>
          </a:prstGeom>
          <a:solidFill>
            <a:srgbClr val="C00000">
              <a:alpha val="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 descr="poster_10992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71802" y="3857628"/>
            <a:ext cx="2643206" cy="2643206"/>
          </a:xfrm>
          <a:prstGeom prst="rect">
            <a:avLst/>
          </a:prstGeom>
        </p:spPr>
      </p:pic>
      <p:pic>
        <p:nvPicPr>
          <p:cNvPr id="23" name="Рисунок 22" descr="1e29a48f084cf8e91a31c714db6d682e--cute-funny-cartoons-cartoon-illustrations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43570" y="4143380"/>
            <a:ext cx="1216211" cy="1428735"/>
          </a:xfrm>
          <a:prstGeom prst="rect">
            <a:avLst/>
          </a:prstGeom>
        </p:spPr>
      </p:pic>
      <p:pic>
        <p:nvPicPr>
          <p:cNvPr id="24" name="Рисунок 23" descr="1441af3282868938efa44e2a92784985.pn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515152">
            <a:off x="1144969" y="3107072"/>
            <a:ext cx="3917185" cy="2937887"/>
          </a:xfrm>
          <a:prstGeom prst="rect">
            <a:avLst/>
          </a:prstGeom>
        </p:spPr>
      </p:pic>
      <p:pic>
        <p:nvPicPr>
          <p:cNvPr id="11" name="Рисунок 10" descr="302-3023093_open-redo-icon-png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429520" y="2357430"/>
            <a:ext cx="1281002" cy="12858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 descr="274-2748840_related-clipart-numbers-png-number-icons-png-transparent — копия (3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43042" y="1683773"/>
            <a:ext cx="1214446" cy="1225546"/>
          </a:xfrm>
          <a:prstGeom prst="rect">
            <a:avLst/>
          </a:prstGeom>
        </p:spPr>
      </p:pic>
      <p:pic>
        <p:nvPicPr>
          <p:cNvPr id="25" name="Рисунок 24" descr="274-2748840_related-clipart-numbers-png-number-icons-png-transparent — копия (8) — копия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1714488"/>
            <a:ext cx="1221070" cy="1214422"/>
          </a:xfrm>
          <a:prstGeom prst="rect">
            <a:avLst/>
          </a:prstGeom>
        </p:spPr>
      </p:pic>
      <p:pic>
        <p:nvPicPr>
          <p:cNvPr id="23" name="Рисунок 22" descr="274-2748840_related-clipart-numbers-png-number-icons-png-transparent — копия (6) — копия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5720" y="357166"/>
            <a:ext cx="1236583" cy="1214422"/>
          </a:xfrm>
          <a:prstGeom prst="rect">
            <a:avLst/>
          </a:prstGeom>
        </p:spPr>
      </p:pic>
      <p:pic>
        <p:nvPicPr>
          <p:cNvPr id="7" name="Рисунок 6" descr="274-2748840_related-clipart-numbers-png-number-icons-png-transparent — копия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43042" y="285728"/>
            <a:ext cx="1285884" cy="128588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85720" y="428604"/>
            <a:ext cx="1214446" cy="1071570"/>
          </a:xfrm>
          <a:prstGeom prst="rect">
            <a:avLst/>
          </a:prstGeom>
          <a:solidFill>
            <a:schemeClr val="tx2">
              <a:lumMod val="20000"/>
              <a:lumOff val="80000"/>
              <a:alpha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302-3025167_-emojis-sun-moon-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714744" y="285728"/>
            <a:ext cx="2000264" cy="1857364"/>
          </a:xfrm>
          <a:prstGeom prst="rect">
            <a:avLst/>
          </a:prstGeom>
        </p:spPr>
      </p:pic>
      <p:pic>
        <p:nvPicPr>
          <p:cNvPr id="12" name="Рисунок 11" descr="0_76b83_c768892_orig-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86348" y="214290"/>
            <a:ext cx="3857652" cy="2891042"/>
          </a:xfrm>
          <a:prstGeom prst="rect">
            <a:avLst/>
          </a:prstGeom>
        </p:spPr>
      </p:pic>
      <p:pic>
        <p:nvPicPr>
          <p:cNvPr id="15" name="Рисунок 14" descr="checkmark-png-image-7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143372" y="2357430"/>
            <a:ext cx="1468511" cy="1316145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285720" y="1785926"/>
            <a:ext cx="1143008" cy="1143008"/>
          </a:xfrm>
          <a:prstGeom prst="rect">
            <a:avLst/>
          </a:prstGeom>
          <a:solidFill>
            <a:srgbClr val="C00000">
              <a:alpha val="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714480" y="1785926"/>
            <a:ext cx="1071570" cy="1071570"/>
          </a:xfrm>
          <a:prstGeom prst="rect">
            <a:avLst/>
          </a:prstGeom>
          <a:solidFill>
            <a:srgbClr val="C00000">
              <a:alpha val="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 descr="3aa6d201c5d69f96355bcd6f477752cd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572264" y="3786190"/>
            <a:ext cx="2571736" cy="2110626"/>
          </a:xfrm>
          <a:prstGeom prst="rect">
            <a:avLst/>
          </a:prstGeom>
        </p:spPr>
      </p:pic>
      <p:pic>
        <p:nvPicPr>
          <p:cNvPr id="27" name="Рисунок 26" descr="1204784_15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143240" y="3786190"/>
            <a:ext cx="1785950" cy="2725791"/>
          </a:xfrm>
          <a:prstGeom prst="rect">
            <a:avLst/>
          </a:prstGeom>
        </p:spPr>
      </p:pic>
      <p:pic>
        <p:nvPicPr>
          <p:cNvPr id="29" name="Рисунок 28" descr="ce2afe53455b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14348" y="4159425"/>
            <a:ext cx="1357322" cy="1182355"/>
          </a:xfrm>
          <a:prstGeom prst="rect">
            <a:avLst/>
          </a:prstGeom>
        </p:spPr>
      </p:pic>
      <p:pic>
        <p:nvPicPr>
          <p:cNvPr id="31" name="Рисунок 30" descr="fe73a0c2ec21b42c3387e901522f8d09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5143504" y="4643446"/>
            <a:ext cx="881365" cy="1071569"/>
          </a:xfrm>
          <a:prstGeom prst="rect">
            <a:avLst/>
          </a:prstGeom>
        </p:spPr>
      </p:pic>
      <p:pic>
        <p:nvPicPr>
          <p:cNvPr id="34" name="Рисунок 33" descr="210a27a9e6391f581f906a285ed97a36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 flipH="1">
            <a:off x="2214546" y="5482175"/>
            <a:ext cx="1285884" cy="1375825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1714480" y="428604"/>
            <a:ext cx="1143008" cy="1071570"/>
          </a:xfrm>
          <a:prstGeom prst="rect">
            <a:avLst/>
          </a:prstGeom>
          <a:solidFill>
            <a:srgbClr val="C00000">
              <a:alpha val="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302-3023093_open-redo-icon-png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7429520" y="2357430"/>
            <a:ext cx="1281002" cy="12858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21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 descr="274-2748840_related-clipart-numbers-png-number-icons-png-transparent — копия (8) — копия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604" y="1649638"/>
            <a:ext cx="1285884" cy="1207834"/>
          </a:xfrm>
          <a:prstGeom prst="rect">
            <a:avLst/>
          </a:prstGeom>
        </p:spPr>
      </p:pic>
      <p:pic>
        <p:nvPicPr>
          <p:cNvPr id="24" name="Рисунок 23" descr="274-2748840_related-clipart-numbers-png-number-icons-png-transparent — копия (6) — копия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71604" y="284448"/>
            <a:ext cx="1285884" cy="1192682"/>
          </a:xfrm>
          <a:prstGeom prst="rect">
            <a:avLst/>
          </a:prstGeom>
        </p:spPr>
      </p:pic>
      <p:pic>
        <p:nvPicPr>
          <p:cNvPr id="23" name="Рисунок 22" descr="274-2748840_related-clipart-numbers-png-number-icons-png-transparent — копия (2)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4282" y="285728"/>
            <a:ext cx="1299253" cy="1214422"/>
          </a:xfrm>
          <a:prstGeom prst="rect">
            <a:avLst/>
          </a:prstGeom>
        </p:spPr>
      </p:pic>
      <p:pic>
        <p:nvPicPr>
          <p:cNvPr id="25" name="Рисунок 24" descr="274-2748840_related-clipart-numbers-png-number-icons-png-transparent — копия (3)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5720" y="1643050"/>
            <a:ext cx="1203422" cy="121442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85720" y="1714488"/>
            <a:ext cx="1143008" cy="1071570"/>
          </a:xfrm>
          <a:prstGeom prst="rect">
            <a:avLst/>
          </a:prstGeom>
          <a:solidFill>
            <a:schemeClr val="tx2">
              <a:lumMod val="20000"/>
              <a:lumOff val="80000"/>
              <a:alpha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302-3025167_-emojis-sun-moon-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71868" y="285728"/>
            <a:ext cx="2000264" cy="1857364"/>
          </a:xfrm>
          <a:prstGeom prst="rect">
            <a:avLst/>
          </a:prstGeom>
        </p:spPr>
      </p:pic>
      <p:pic>
        <p:nvPicPr>
          <p:cNvPr id="12" name="Рисунок 11" descr="0_76b83_c768892_orig-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72066" y="214290"/>
            <a:ext cx="3857652" cy="2891042"/>
          </a:xfrm>
          <a:prstGeom prst="rect">
            <a:avLst/>
          </a:prstGeom>
        </p:spPr>
      </p:pic>
      <p:pic>
        <p:nvPicPr>
          <p:cNvPr id="15" name="Рисунок 14" descr="checkmark-png-image-7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143372" y="2357430"/>
            <a:ext cx="1468511" cy="1316145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643042" y="357166"/>
            <a:ext cx="1071570" cy="1071570"/>
          </a:xfrm>
          <a:prstGeom prst="rect">
            <a:avLst/>
          </a:prstGeom>
          <a:solidFill>
            <a:srgbClr val="C00000">
              <a:alpha val="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643042" y="1714488"/>
            <a:ext cx="1214446" cy="1071570"/>
          </a:xfrm>
          <a:prstGeom prst="rect">
            <a:avLst/>
          </a:prstGeom>
          <a:solidFill>
            <a:srgbClr val="C00000">
              <a:alpha val="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85720" y="285728"/>
            <a:ext cx="1143008" cy="1143008"/>
          </a:xfrm>
          <a:prstGeom prst="rect">
            <a:avLst/>
          </a:prstGeom>
          <a:solidFill>
            <a:srgbClr val="C00000">
              <a:alpha val="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 descr="3aa6d201c5d69f96355bcd6f477752cd.pn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5140" y="4396618"/>
            <a:ext cx="1714512" cy="1714512"/>
          </a:xfrm>
          <a:prstGeom prst="rect">
            <a:avLst/>
          </a:prstGeom>
        </p:spPr>
      </p:pic>
      <p:pic>
        <p:nvPicPr>
          <p:cNvPr id="27" name="Рисунок 26" descr="1204784_15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428992" y="4714884"/>
            <a:ext cx="1428760" cy="1428760"/>
          </a:xfrm>
          <a:prstGeom prst="rect">
            <a:avLst/>
          </a:prstGeom>
        </p:spPr>
      </p:pic>
      <p:pic>
        <p:nvPicPr>
          <p:cNvPr id="29" name="Рисунок 28" descr="ce2afe53455b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285984" y="5500702"/>
            <a:ext cx="1182355" cy="1182355"/>
          </a:xfrm>
          <a:prstGeom prst="rect">
            <a:avLst/>
          </a:prstGeom>
        </p:spPr>
      </p:pic>
      <p:pic>
        <p:nvPicPr>
          <p:cNvPr id="31" name="Рисунок 30" descr="fe73a0c2ec21b42c3387e901522f8d09.pn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4500570"/>
            <a:ext cx="1500198" cy="1500198"/>
          </a:xfrm>
          <a:prstGeom prst="rect">
            <a:avLst/>
          </a:prstGeom>
        </p:spPr>
      </p:pic>
      <p:pic>
        <p:nvPicPr>
          <p:cNvPr id="34" name="Рисунок 33" descr="210a27a9e6391f581f906a285ed97a36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5072066" y="4143380"/>
            <a:ext cx="1357322" cy="1357322"/>
          </a:xfrm>
          <a:prstGeom prst="rect">
            <a:avLst/>
          </a:prstGeom>
        </p:spPr>
      </p:pic>
      <p:pic>
        <p:nvPicPr>
          <p:cNvPr id="11" name="Рисунок 10" descr="302-3023093_open-redo-icon-png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7429520" y="2357430"/>
            <a:ext cx="1281002" cy="12858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Рисунок 39" descr="274-2748840_related-clipart-numbers-png-number-icons-png-transparent — копия (3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43042" y="1571612"/>
            <a:ext cx="1113866" cy="1124048"/>
          </a:xfrm>
          <a:prstGeom prst="rect">
            <a:avLst/>
          </a:prstGeom>
        </p:spPr>
      </p:pic>
      <p:pic>
        <p:nvPicPr>
          <p:cNvPr id="39" name="Рисунок 38" descr="274-2748840_related-clipart-numbers-png-number-icons-png-transparent — копия (3) — копия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928670"/>
            <a:ext cx="1256235" cy="1216071"/>
          </a:xfrm>
          <a:prstGeom prst="rect">
            <a:avLst/>
          </a:prstGeom>
        </p:spPr>
      </p:pic>
      <p:pic>
        <p:nvPicPr>
          <p:cNvPr id="38" name="Рисунок 37" descr="274-2748840_related-clipart-numbers-png-number-icons-png-transparent — копия (2)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71604" y="285728"/>
            <a:ext cx="1222825" cy="114298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714480" y="357166"/>
            <a:ext cx="928694" cy="1000132"/>
          </a:xfrm>
          <a:prstGeom prst="rect">
            <a:avLst/>
          </a:prstGeom>
          <a:solidFill>
            <a:schemeClr val="tx2">
              <a:lumMod val="20000"/>
              <a:lumOff val="80000"/>
              <a:alpha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302-3025167_-emojis-sun-moon-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643306" y="428604"/>
            <a:ext cx="2000264" cy="1857364"/>
          </a:xfrm>
          <a:prstGeom prst="rect">
            <a:avLst/>
          </a:prstGeom>
        </p:spPr>
      </p:pic>
      <p:pic>
        <p:nvPicPr>
          <p:cNvPr id="12" name="Рисунок 11" descr="0_76b83_c768892_orig-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86348" y="214290"/>
            <a:ext cx="3857652" cy="2891042"/>
          </a:xfrm>
          <a:prstGeom prst="rect">
            <a:avLst/>
          </a:prstGeom>
        </p:spPr>
      </p:pic>
      <p:pic>
        <p:nvPicPr>
          <p:cNvPr id="15" name="Рисунок 14" descr="checkmark-png-image-7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143372" y="2357430"/>
            <a:ext cx="1468511" cy="1316145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285720" y="928670"/>
            <a:ext cx="1143008" cy="1071570"/>
          </a:xfrm>
          <a:prstGeom prst="rect">
            <a:avLst/>
          </a:prstGeom>
          <a:solidFill>
            <a:srgbClr val="C00000">
              <a:alpha val="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714480" y="1643050"/>
            <a:ext cx="1000132" cy="1000132"/>
          </a:xfrm>
          <a:prstGeom prst="rect">
            <a:avLst/>
          </a:prstGeom>
          <a:solidFill>
            <a:srgbClr val="C00000">
              <a:alpha val="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6" name="Рисунок 35" descr="gusya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429124" y="4133527"/>
            <a:ext cx="1857387" cy="2049011"/>
          </a:xfrm>
          <a:prstGeom prst="rect">
            <a:avLst/>
          </a:prstGeom>
        </p:spPr>
      </p:pic>
      <p:pic>
        <p:nvPicPr>
          <p:cNvPr id="37" name="Рисунок 36" descr="s1200 (3)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488" y="4357694"/>
            <a:ext cx="1643050" cy="1643050"/>
          </a:xfrm>
          <a:prstGeom prst="rect">
            <a:avLst/>
          </a:prstGeom>
        </p:spPr>
      </p:pic>
      <p:pic>
        <p:nvPicPr>
          <p:cNvPr id="11" name="Рисунок 10" descr="302-3023093_open-redo-icon-png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358082" y="2357430"/>
            <a:ext cx="1281002" cy="12858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8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 descr="274-2748840_related-clipart-numbers-png-number-icons-png-transparent — копия (4) — копия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00166" y="214290"/>
            <a:ext cx="1090457" cy="1084476"/>
          </a:xfrm>
          <a:prstGeom prst="rect">
            <a:avLst/>
          </a:prstGeom>
        </p:spPr>
      </p:pic>
      <p:pic>
        <p:nvPicPr>
          <p:cNvPr id="28" name="Рисунок 27" descr="274-2748840_related-clipart-numbers-png-number-icons-png-transparent — копия (2)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214290"/>
            <a:ext cx="1146397" cy="1071546"/>
          </a:xfrm>
          <a:prstGeom prst="rect">
            <a:avLst/>
          </a:prstGeom>
        </p:spPr>
      </p:pic>
      <p:pic>
        <p:nvPicPr>
          <p:cNvPr id="30" name="Рисунок 29" descr="274-2748840_related-clipart-numbers-png-number-icons-png-transparent — копия (7) — копия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28662" y="1500173"/>
            <a:ext cx="1071570" cy="106770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500166" y="214290"/>
            <a:ext cx="1143008" cy="1000132"/>
          </a:xfrm>
          <a:prstGeom prst="rect">
            <a:avLst/>
          </a:prstGeom>
          <a:solidFill>
            <a:schemeClr val="tx2">
              <a:lumMod val="20000"/>
              <a:lumOff val="80000"/>
              <a:alpha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302-3025167_-emojis-sun-moon-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71868" y="285728"/>
            <a:ext cx="2000264" cy="1857364"/>
          </a:xfrm>
          <a:prstGeom prst="rect">
            <a:avLst/>
          </a:prstGeom>
        </p:spPr>
      </p:pic>
      <p:pic>
        <p:nvPicPr>
          <p:cNvPr id="12" name="Рисунок 11" descr="0_76b83_c768892_orig-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86348" y="285728"/>
            <a:ext cx="3857652" cy="2891042"/>
          </a:xfrm>
          <a:prstGeom prst="rect">
            <a:avLst/>
          </a:prstGeom>
        </p:spPr>
      </p:pic>
      <p:pic>
        <p:nvPicPr>
          <p:cNvPr id="15" name="Рисунок 14" descr="checkmark-png-image-7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143372" y="2357430"/>
            <a:ext cx="1468511" cy="1316145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357158" y="285728"/>
            <a:ext cx="928694" cy="928694"/>
          </a:xfrm>
          <a:prstGeom prst="rect">
            <a:avLst/>
          </a:prstGeom>
          <a:solidFill>
            <a:srgbClr val="C00000">
              <a:alpha val="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000100" y="1571612"/>
            <a:ext cx="928694" cy="928694"/>
          </a:xfrm>
          <a:prstGeom prst="rect">
            <a:avLst/>
          </a:prstGeom>
          <a:solidFill>
            <a:srgbClr val="C00000">
              <a:alpha val="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Рисунок 22" descr="AstrayaDesigns_FunNeighbours_ell7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071670" y="3500438"/>
            <a:ext cx="3333758" cy="2880367"/>
          </a:xfrm>
          <a:prstGeom prst="rect">
            <a:avLst/>
          </a:prstGeom>
        </p:spPr>
      </p:pic>
      <p:pic>
        <p:nvPicPr>
          <p:cNvPr id="24" name="Рисунок 23" descr="AstrayaDesigns_FunNeighbours_ell7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 flipH="1">
            <a:off x="928662" y="3500438"/>
            <a:ext cx="2928958" cy="2880367"/>
          </a:xfrm>
          <a:prstGeom prst="rect">
            <a:avLst/>
          </a:prstGeom>
        </p:spPr>
      </p:pic>
      <p:pic>
        <p:nvPicPr>
          <p:cNvPr id="25" name="Рисунок 24" descr="AstrayaDesigns_FunNeighbours_ell7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 flipH="1">
            <a:off x="4786314" y="3429000"/>
            <a:ext cx="2786082" cy="2880367"/>
          </a:xfrm>
          <a:prstGeom prst="rect">
            <a:avLst/>
          </a:prstGeom>
        </p:spPr>
      </p:pic>
      <p:pic>
        <p:nvPicPr>
          <p:cNvPr id="26" name="Рисунок 25" descr="AstrayaDesigns_FunNeighbours_ell7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810242" y="3429000"/>
            <a:ext cx="3333758" cy="2880367"/>
          </a:xfrm>
          <a:prstGeom prst="rect">
            <a:avLst/>
          </a:prstGeom>
        </p:spPr>
      </p:pic>
      <p:pic>
        <p:nvPicPr>
          <p:cNvPr id="11" name="Рисунок 10" descr="302-3023093_open-redo-icon-png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429520" y="2357430"/>
            <a:ext cx="1281002" cy="12858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Рисунок 32" descr="274-2748840_related-clipart-numbers-png-number-icons-png-transparent — копия (7) — копия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14479" y="1357298"/>
            <a:ext cx="1003756" cy="1000132"/>
          </a:xfrm>
          <a:prstGeom prst="rect">
            <a:avLst/>
          </a:prstGeom>
        </p:spPr>
      </p:pic>
      <p:pic>
        <p:nvPicPr>
          <p:cNvPr id="32" name="Рисунок 31" descr="274-2748840_related-clipart-numbers-png-number-icons-png-transparent — копия (6) — копия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9" y="1347288"/>
            <a:ext cx="1000132" cy="982209"/>
          </a:xfrm>
          <a:prstGeom prst="rect">
            <a:avLst/>
          </a:prstGeom>
        </p:spPr>
      </p:pic>
      <p:pic>
        <p:nvPicPr>
          <p:cNvPr id="30" name="Рисунок 29" descr="274-2748840_related-clipart-numbers-png-number-icons-png-transparent — копия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7158" y="214290"/>
            <a:ext cx="991396" cy="1000108"/>
          </a:xfrm>
          <a:prstGeom prst="rect">
            <a:avLst/>
          </a:prstGeom>
        </p:spPr>
      </p:pic>
      <p:pic>
        <p:nvPicPr>
          <p:cNvPr id="31" name="Рисунок 30" descr="274-2748840_related-clipart-numbers-png-number-icons-png-transparent — копия (8) — копия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14480" y="233326"/>
            <a:ext cx="1000132" cy="99468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714480" y="1428736"/>
            <a:ext cx="1000132" cy="857256"/>
          </a:xfrm>
          <a:prstGeom prst="rect">
            <a:avLst/>
          </a:prstGeom>
          <a:solidFill>
            <a:schemeClr val="tx2">
              <a:lumMod val="20000"/>
              <a:lumOff val="80000"/>
              <a:alpha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302-3025167_-emojis-sun-moon-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00430" y="357166"/>
            <a:ext cx="2000264" cy="1857364"/>
          </a:xfrm>
          <a:prstGeom prst="rect">
            <a:avLst/>
          </a:prstGeom>
        </p:spPr>
      </p:pic>
      <p:pic>
        <p:nvPicPr>
          <p:cNvPr id="12" name="Рисунок 11" descr="0_76b83_c768892_orig-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86348" y="214290"/>
            <a:ext cx="3857652" cy="2891042"/>
          </a:xfrm>
          <a:prstGeom prst="rect">
            <a:avLst/>
          </a:prstGeom>
        </p:spPr>
      </p:pic>
      <p:pic>
        <p:nvPicPr>
          <p:cNvPr id="15" name="Рисунок 14" descr="checkmark-png-image-7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143372" y="2357430"/>
            <a:ext cx="1468511" cy="1316145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357158" y="285728"/>
            <a:ext cx="928694" cy="928694"/>
          </a:xfrm>
          <a:prstGeom prst="rect">
            <a:avLst/>
          </a:prstGeom>
          <a:solidFill>
            <a:srgbClr val="C00000">
              <a:alpha val="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714480" y="285728"/>
            <a:ext cx="928694" cy="928694"/>
          </a:xfrm>
          <a:prstGeom prst="rect">
            <a:avLst/>
          </a:prstGeom>
          <a:solidFill>
            <a:srgbClr val="C00000">
              <a:alpha val="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28596" y="1357298"/>
            <a:ext cx="857256" cy="1000132"/>
          </a:xfrm>
          <a:prstGeom prst="rect">
            <a:avLst/>
          </a:prstGeom>
          <a:solidFill>
            <a:srgbClr val="C00000">
              <a:alpha val="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 descr="1YQMFcgT19Hydgnh_xImPnlgaiCWYrRMdbYJ7tSKb4fWgg2VFEBAQQVwn8f9kTSn5ILy15V6r5LN-kVWMNHwKUTlGKAIN2Lwh2dpleszho4IYHqFk6fxGAAmuZ6Vqn_GU2NQ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715272" y="4525633"/>
            <a:ext cx="903936" cy="1490741"/>
          </a:xfrm>
          <a:prstGeom prst="rect">
            <a:avLst/>
          </a:prstGeom>
        </p:spPr>
      </p:pic>
      <p:pic>
        <p:nvPicPr>
          <p:cNvPr id="23" name="Рисунок 22" descr="69167409_ZAYKA_KLIPART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12504" y="5073630"/>
            <a:ext cx="1116487" cy="1292775"/>
          </a:xfrm>
          <a:prstGeom prst="rect">
            <a:avLst/>
          </a:prstGeom>
        </p:spPr>
      </p:pic>
      <p:pic>
        <p:nvPicPr>
          <p:cNvPr id="24" name="Рисунок 23" descr="406285074539482624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214414" y="4643446"/>
            <a:ext cx="1143008" cy="1421140"/>
          </a:xfrm>
          <a:prstGeom prst="rect">
            <a:avLst/>
          </a:prstGeom>
        </p:spPr>
      </p:pic>
      <p:pic>
        <p:nvPicPr>
          <p:cNvPr id="25" name="Рисунок 24" descr="chto_podarit_na_novii_god_2023_kakoi_podarok_jenschine_mujchine_pape_mame_malchiku_devochk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572000" y="4714884"/>
            <a:ext cx="988698" cy="1425151"/>
          </a:xfrm>
          <a:prstGeom prst="rect">
            <a:avLst/>
          </a:prstGeom>
        </p:spPr>
      </p:pic>
      <p:pic>
        <p:nvPicPr>
          <p:cNvPr id="26" name="Рисунок 25" descr="s1200 (3)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5786446" y="5286388"/>
            <a:ext cx="1045192" cy="1227686"/>
          </a:xfrm>
          <a:prstGeom prst="rect">
            <a:avLst/>
          </a:prstGeom>
        </p:spPr>
      </p:pic>
      <p:pic>
        <p:nvPicPr>
          <p:cNvPr id="28" name="Рисунок 27" descr="69167409_ZAYKA_KLIPART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 flipH="1">
            <a:off x="6626022" y="5000636"/>
            <a:ext cx="946374" cy="1080017"/>
          </a:xfrm>
          <a:prstGeom prst="rect">
            <a:avLst/>
          </a:prstGeom>
        </p:spPr>
      </p:pic>
      <p:pic>
        <p:nvPicPr>
          <p:cNvPr id="29" name="Рисунок 28" descr="420cb0787a63441551195f3cdfa39fd9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 flipH="1">
            <a:off x="3714743" y="5072074"/>
            <a:ext cx="782959" cy="1076326"/>
          </a:xfrm>
          <a:prstGeom prst="rect">
            <a:avLst/>
          </a:prstGeom>
        </p:spPr>
      </p:pic>
      <p:pic>
        <p:nvPicPr>
          <p:cNvPr id="11" name="Рисунок 10" descr="302-3023093_open-redo-icon-png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7358082" y="2357430"/>
            <a:ext cx="1281002" cy="12858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20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74-2748840_related-clipart-numbers-png-number-icons-png-transparent — копия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1500174"/>
            <a:ext cx="1071570" cy="114300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71472" y="1643050"/>
            <a:ext cx="1000132" cy="1000132"/>
          </a:xfrm>
          <a:prstGeom prst="rect">
            <a:avLst/>
          </a:prstGeom>
          <a:solidFill>
            <a:schemeClr val="tx2">
              <a:lumMod val="20000"/>
              <a:lumOff val="80000"/>
              <a:alpha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Рисунок 29" descr="274-2748840_related-clipart-numbers-png-number-icons-png-transparent — копия (6) — копия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1538" y="357166"/>
            <a:ext cx="1134119" cy="1113794"/>
          </a:xfrm>
          <a:prstGeom prst="rect">
            <a:avLst/>
          </a:prstGeom>
        </p:spPr>
      </p:pic>
      <p:pic>
        <p:nvPicPr>
          <p:cNvPr id="32" name="Рисунок 31" descr="274-2748840_related-clipart-numbers-png-number-icons-png-transparent — копия (8) — копия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14480" y="1571612"/>
            <a:ext cx="1071570" cy="1071571"/>
          </a:xfrm>
          <a:prstGeom prst="rect">
            <a:avLst/>
          </a:prstGeom>
        </p:spPr>
      </p:pic>
      <p:pic>
        <p:nvPicPr>
          <p:cNvPr id="10" name="Рисунок 9" descr="302-3025167_-emojis-sun-moon-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00430" y="285728"/>
            <a:ext cx="2000264" cy="1857364"/>
          </a:xfrm>
          <a:prstGeom prst="rect">
            <a:avLst/>
          </a:prstGeom>
        </p:spPr>
      </p:pic>
      <p:pic>
        <p:nvPicPr>
          <p:cNvPr id="12" name="Рисунок 11" descr="0_76b83_c768892_orig-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86348" y="214290"/>
            <a:ext cx="3857652" cy="2891042"/>
          </a:xfrm>
          <a:prstGeom prst="rect">
            <a:avLst/>
          </a:prstGeom>
        </p:spPr>
      </p:pic>
      <p:pic>
        <p:nvPicPr>
          <p:cNvPr id="15" name="Рисунок 14" descr="checkmark-png-image-7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143372" y="2357430"/>
            <a:ext cx="1468511" cy="1316145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142976" y="428604"/>
            <a:ext cx="1000132" cy="928694"/>
          </a:xfrm>
          <a:prstGeom prst="rect">
            <a:avLst/>
          </a:prstGeom>
          <a:solidFill>
            <a:srgbClr val="C00000">
              <a:alpha val="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785918" y="1643050"/>
            <a:ext cx="928694" cy="1000132"/>
          </a:xfrm>
          <a:prstGeom prst="rect">
            <a:avLst/>
          </a:prstGeom>
          <a:solidFill>
            <a:srgbClr val="C00000">
              <a:alpha val="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 descr="1YQMFcgT19Hydgnh_xImPnlgaiCWYrRMdbYJ7tSKb4fWgg2VFEBAQQVwn8f9kTSn5ILy15V6r5LN-kVWMNHwKUTlGKAIN2Lwh2dpleszho4IYHqFk6fxGAAmuZ6Vqn_GU2NQ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357290" y="5286388"/>
            <a:ext cx="1940290" cy="1401549"/>
          </a:xfrm>
          <a:prstGeom prst="rect">
            <a:avLst/>
          </a:prstGeom>
        </p:spPr>
      </p:pic>
      <p:pic>
        <p:nvPicPr>
          <p:cNvPr id="25" name="Рисунок 24" descr="chto_podarit_na_novii_god_2023_kakoi_podarok_jenschine_mujchine_pape_mame_malchiku_devochke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 flipH="1">
            <a:off x="6858015" y="5643579"/>
            <a:ext cx="1820412" cy="546122"/>
          </a:xfrm>
          <a:prstGeom prst="rect">
            <a:avLst/>
          </a:prstGeom>
        </p:spPr>
      </p:pic>
      <p:pic>
        <p:nvPicPr>
          <p:cNvPr id="26" name="Рисунок 25" descr="s1200 (3)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857752" y="4857760"/>
            <a:ext cx="1785950" cy="1785950"/>
          </a:xfrm>
          <a:prstGeom prst="rect">
            <a:avLst/>
          </a:prstGeom>
        </p:spPr>
      </p:pic>
      <p:pic>
        <p:nvPicPr>
          <p:cNvPr id="28" name="Рисунок 27" descr="69167409_ZAYKA_KLIPART.pn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217235" flipH="1">
            <a:off x="2852848" y="2924294"/>
            <a:ext cx="887090" cy="887090"/>
          </a:xfrm>
          <a:prstGeom prst="rect">
            <a:avLst/>
          </a:prstGeom>
        </p:spPr>
      </p:pic>
      <p:pic>
        <p:nvPicPr>
          <p:cNvPr id="27" name="Рисунок 26" descr="s1200 (1)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1538" y="4357694"/>
            <a:ext cx="785577" cy="785577"/>
          </a:xfrm>
          <a:prstGeom prst="rect">
            <a:avLst/>
          </a:prstGeom>
        </p:spPr>
      </p:pic>
      <p:pic>
        <p:nvPicPr>
          <p:cNvPr id="33" name="Рисунок 32" descr="PKMvfhgmWV8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flipH="1">
            <a:off x="3786182" y="6072206"/>
            <a:ext cx="697489" cy="548453"/>
          </a:xfrm>
          <a:prstGeom prst="rect">
            <a:avLst/>
          </a:prstGeom>
        </p:spPr>
      </p:pic>
      <p:pic>
        <p:nvPicPr>
          <p:cNvPr id="29" name="Рисунок 28" descr="9168b08931521173ffd269844f889628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 rot="1510605">
            <a:off x="5371801" y="3625002"/>
            <a:ext cx="789673" cy="913789"/>
          </a:xfrm>
          <a:prstGeom prst="rect">
            <a:avLst/>
          </a:prstGeom>
        </p:spPr>
      </p:pic>
      <p:pic>
        <p:nvPicPr>
          <p:cNvPr id="11" name="Рисунок 10" descr="302-3023093_open-redo-icon-png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7429520" y="2357430"/>
            <a:ext cx="1281002" cy="12858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2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4</Words>
  <PresentationFormat>Экран (4:3)</PresentationFormat>
  <Paragraphs>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 Телегузова</dc:creator>
  <cp:lastModifiedBy>Ирина Телегузова</cp:lastModifiedBy>
  <cp:revision>52</cp:revision>
  <dcterms:created xsi:type="dcterms:W3CDTF">2020-04-12T11:55:49Z</dcterms:created>
  <dcterms:modified xsi:type="dcterms:W3CDTF">2020-04-12T19:30:52Z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1854961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