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6" r:id="rId9"/>
    <p:sldId id="268" r:id="rId10"/>
    <p:sldId id="270" r:id="rId11"/>
    <p:sldId id="269" r:id="rId12"/>
    <p:sldId id="272" r:id="rId13"/>
    <p:sldId id="273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hyperlink" Target="http://images.yandex.ru/yandsearch?text=%D0%BD%D0%B0%D0%B9%D1%82%D0%B8%20%D0%BA%D0%B0%D1%80%D1%82%D0%B8%D0%BD%D0%BA%D1%83%20%20%20%D0%BF%D0%BE%D0%BC%D0%B8%D0%B4%D0%BE%D1%80%D0%B0&amp;fp=0&amp;img_url=http://s.picsfab.com/static/contents/images/6/b/2/993696a7dc93b70973f7105573086.jpg&amp;pos=14&amp;uinfo=ww-1209-wh-579-fw-984-fh-448-pd-1&amp;rpt=simage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source=wiz&amp;fp=0&amp;img_url=http://doma-gotovim.ru/wp-content/uploads/2010/08/+svekla.jpg&amp;text=%D0%BD%D0%B0%D0%B9%D1%82%D0%B8%20%D0%BA%D0%B0%D1%80%D1%82%D0%B8%D0%BD%D0%BA%D1%83%20%20%D0%BA%D1%80%D0%B0%D1%81%D0%BD%D0%BE%D0%B9%20%D1%81%D0%B2%D1%91%D0%BA%D0%BB%D1%8B&amp;noreask=1&amp;pos=7&amp;lr=213&amp;rpt=simage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openxmlformats.org/officeDocument/2006/relationships/image" Target="../media/image12.jpeg"/><Relationship Id="rId5" Type="http://schemas.openxmlformats.org/officeDocument/2006/relationships/image" Target="../media/image8.png"/><Relationship Id="rId10" Type="http://schemas.openxmlformats.org/officeDocument/2006/relationships/hyperlink" Target="http://images.yandex.ru/yandsearch?p=1&amp;text=%D0%BD%D0%B0%D0%B9%D1%82%D0%B8%20%D0%BA%D0%B0%D1%80%D1%82%D0%B8%D0%BD%D0%BA%D1%83%20%20%20%D0%BF%D0%BE%D0%BC%D0%B8%D0%B4%D0%BE%D1%80%D0%B0&amp;fp=1&amp;img_url=http://www.anypics.ru/mini/201212/55145.jpg&amp;pos=42&amp;uinfo=ww-1209-wh-579-fw-984-fh-448-pd-1&amp;rpt=simage" TargetMode="External"/><Relationship Id="rId4" Type="http://schemas.openxmlformats.org/officeDocument/2006/relationships/image" Target="../media/image4.pn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images.yandex.ru/yandsearch?source=wiz&amp;fp=0&amp;img_url=http://doma-gotovim.ru/wp-content/uploads/2010/08/+svekla.jpg&amp;text=%D0%BD%D0%B0%D0%B9%D1%82%D0%B8%20%D0%BA%D0%B0%D1%80%D1%82%D0%B8%D0%BD%D0%BA%D1%83%20%20%D0%BA%D1%80%D0%B0%D1%81%D0%BD%D0%BE%D0%B9%20%D1%81%D0%B2%D1%91%D0%BA%D0%BB%D1%8B&amp;noreask=1&amp;pos=7&amp;lr=213&amp;rpt=simag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367240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Игровое занятие </a:t>
            </a:r>
            <a:r>
              <a:rPr lang="ru-RU" sz="8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7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Витамины - наши друзья</a:t>
            </a:r>
            <a:r>
              <a:rPr lang="ru-RU" sz="8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8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8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919489"/>
            <a:ext cx="1266494" cy="193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157192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4901487"/>
            <a:ext cx="2608684" cy="195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1-tub-ru.yandex.net/i?id=701096362-14-72&amp;n=21">
            <a:hlinkClick r:id="rId5" tgtFrame="&quot;_blank&quot;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1" y="142853"/>
            <a:ext cx="164307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85728"/>
            <a:ext cx="7429552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400" dirty="0" smtClean="0"/>
              <a:t>Чтобы быть всегда здоровым,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Бодрым, стройным и весёлым,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Дать совет я вам готов,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Как прожить без докторов: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Кашу – утром, суп – в обед,</a:t>
            </a:r>
          </a:p>
          <a:p>
            <a:r>
              <a:rPr lang="ru-RU" sz="2400" dirty="0" smtClean="0"/>
              <a:t> </a:t>
            </a:r>
          </a:p>
          <a:p>
            <a:endParaRPr lang="ru-RU" sz="2400" dirty="0" smtClean="0"/>
          </a:p>
          <a:p>
            <a:r>
              <a:rPr lang="ru-RU" sz="2400" dirty="0" smtClean="0"/>
              <a:t>А на ужин – винегрет.</a:t>
            </a: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b336d64f33801e66c562e70eb4ae7b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457200"/>
            <a:ext cx="9286908" cy="8382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Советы Долгожителям</a:t>
            </a:r>
            <a:r>
              <a:rPr lang="ru-RU" sz="6000" dirty="0" smtClean="0">
                <a:solidFill>
                  <a:schemeClr val="bg1"/>
                </a:solidFill>
              </a:rPr>
              <a:t>.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1.  Ешь полезные продукты!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2. Пей полезные напитки!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3.Соблюдай гигиену питания. Перед едой мой 	руки с  мылом.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4.Не переедай ! Ешь в меру!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5. Соблюдай режим дня.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6.Не торопись! Ешь небольшими кусочками, 	тщательно пережёвывая с закрытым ртом.</a:t>
            </a:r>
          </a:p>
          <a:p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  </a:t>
            </a:r>
            <a:endParaRPr lang="ru-RU" dirty="0" smtClean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71670" y="142852"/>
            <a:ext cx="4597669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Чтобы расти и развиваться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И при этом не болеть,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Нужно правильно питаться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 самых юных лет уметь!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02434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C000"/>
                </a:solidFill>
                <a:latin typeface="+mn-lt"/>
              </a:rPr>
              <a:t>Будьте здоровы!!!</a:t>
            </a:r>
            <a:endParaRPr lang="ru-RU" sz="9600" dirty="0">
              <a:solidFill>
                <a:srgbClr val="FFC000"/>
              </a:solidFill>
              <a:latin typeface="+mn-lt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60648"/>
            <a:ext cx="2419467" cy="151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 l="15709" r="13716" b="4294"/>
          <a:stretch>
            <a:fillRect/>
          </a:stretch>
        </p:blipFill>
        <p:spPr bwMode="auto">
          <a:xfrm>
            <a:off x="179512" y="188640"/>
            <a:ext cx="2016224" cy="1707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7572396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ea typeface="Times New Roman" pitchFamily="18" charset="0"/>
              <a:cs typeface="Arial" pitchFamily="34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Ежедневно непременно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 аппетитом нужно есть: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Рыбу, сыр и простоквашу,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Фрукты, овощи и кашу.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Масло сливочное тоже,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И сметану, и творожник,</a:t>
            </a: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А для худых полезны сливки.</a:t>
            </a:r>
            <a:endParaRPr lang="ru-RU" sz="4400" dirty="0" smtClean="0">
              <a:ea typeface="Times New Roman" pitchFamily="18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Ежедневно непременно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Надо есть всё, что полезно!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584176"/>
          </a:xfrm>
        </p:spPr>
        <p:txBody>
          <a:bodyPr>
            <a:noAutofit/>
          </a:bodyPr>
          <a:lstStyle/>
          <a:p>
            <a:r>
              <a:rPr lang="ru-RU" sz="66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Витамины А,</a:t>
            </a:r>
            <a:r>
              <a:rPr lang="en-US" sz="66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</a:t>
            </a:r>
            <a:r>
              <a:rPr lang="ru-RU" sz="66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r>
              <a:rPr lang="en-US" sz="66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</a:t>
            </a:r>
            <a:r>
              <a:rPr lang="ru-RU" sz="66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…</a:t>
            </a:r>
            <a:br>
              <a:rPr lang="ru-RU" sz="66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6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3528392" cy="2205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56520"/>
            <a:ext cx="2771800" cy="248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4653136"/>
            <a:ext cx="2608684" cy="195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1268760"/>
            <a:ext cx="3779912" cy="243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3429000"/>
            <a:ext cx="1440160" cy="8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936" y="1268760"/>
            <a:ext cx="11715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0-tub-ru.yandex.net/i?id=192785237-13-72&amp;n=21">
            <a:hlinkClick r:id="rId8" tgtFrame="&quot;_blank&quot;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40152" y="4221088"/>
            <a:ext cx="3024336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://im0-tub-ru.yandex.net/i?id=192999070-46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47864" y="3212976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C000"/>
                </a:solidFill>
              </a:rPr>
              <a:t>Витамин А</a:t>
            </a:r>
            <a:endParaRPr lang="ru-RU" sz="80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92"/>
          </a:xfrm>
        </p:spPr>
        <p:txBody>
          <a:bodyPr/>
          <a:lstStyle/>
          <a:p>
            <a:pPr marL="540000" algn="just">
              <a:spcBef>
                <a:spcPts val="0"/>
              </a:spcBef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Витамин А </a:t>
            </a:r>
            <a:r>
              <a:rPr lang="ru-RU" sz="4800" dirty="0" smtClean="0"/>
              <a:t>– витамин роста. </a:t>
            </a:r>
            <a:r>
              <a:rPr lang="ru-RU" sz="4400" dirty="0" smtClean="0"/>
              <a:t>Витамин</a:t>
            </a:r>
            <a:r>
              <a:rPr lang="ru-RU" sz="4800" dirty="0" smtClean="0"/>
              <a:t> А нужен для хорошего зрения.  </a:t>
            </a:r>
          </a:p>
          <a:p>
            <a:pPr marL="540000" algn="just">
              <a:spcBef>
                <a:spcPts val="0"/>
              </a:spcBef>
              <a:buNone/>
            </a:pPr>
            <a:endParaRPr lang="ru-RU" sz="32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789040"/>
            <a:ext cx="3528392" cy="2205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5183814"/>
            <a:ext cx="2232248" cy="167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924944"/>
            <a:ext cx="2976331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FF00"/>
                </a:solidFill>
              </a:rPr>
              <a:t>Витамин В</a:t>
            </a:r>
            <a:endParaRPr lang="ru-RU" sz="8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Витамин В</a:t>
            </a:r>
            <a:r>
              <a:rPr lang="ru-RU" sz="4400" b="1" dirty="0" smtClean="0"/>
              <a:t> </a:t>
            </a:r>
            <a:r>
              <a:rPr lang="ru-RU" sz="4400" dirty="0" smtClean="0"/>
              <a:t> помогает работе сердца и успокаивает нервную систему. Когда в пище мало витаминов группы В, человек плохо спит и часто плачет.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8" name="Рисунок 7" descr="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2160" y="4941168"/>
            <a:ext cx="2376264" cy="1916832"/>
          </a:xfrm>
          <a:prstGeom prst="rect">
            <a:avLst/>
          </a:prstGeom>
        </p:spPr>
      </p:pic>
      <p:pic>
        <p:nvPicPr>
          <p:cNvPr id="9" name="Рисунок 8" descr="B3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9512" y="4941168"/>
            <a:ext cx="2808312" cy="1916832"/>
          </a:xfrm>
          <a:prstGeom prst="rect">
            <a:avLst/>
          </a:prstGeom>
        </p:spPr>
      </p:pic>
      <p:pic>
        <p:nvPicPr>
          <p:cNvPr id="6" name="Рисунок 5" descr="http://im0-tub-ru.yandex.net/i?id=192785237-13-72&amp;n=21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4653136"/>
            <a:ext cx="2232248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C000"/>
                </a:solidFill>
              </a:rPr>
              <a:t>Витамин С</a:t>
            </a:r>
            <a:endParaRPr lang="ru-RU" sz="80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709160"/>
          </a:xfrm>
        </p:spPr>
        <p:txBody>
          <a:bodyPr/>
          <a:lstStyle/>
          <a:p>
            <a:pPr algn="just"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Витамин С или аскорбиновая кислота </a:t>
            </a:r>
            <a:r>
              <a:rPr lang="ru-RU" sz="4400" b="1" dirty="0" smtClean="0"/>
              <a:t> </a:t>
            </a:r>
            <a:r>
              <a:rPr lang="ru-RU" sz="4400" dirty="0" smtClean="0"/>
              <a:t>укрепляет кости и зубы,  необходим для твоей кожи, помогает бороться с простудой.   </a:t>
            </a:r>
          </a:p>
          <a:p>
            <a:pPr algn="just">
              <a:buNone/>
            </a:pP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97152"/>
            <a:ext cx="299553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365104"/>
            <a:ext cx="2583768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797152"/>
            <a:ext cx="220824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C000"/>
                </a:solidFill>
              </a:rPr>
              <a:t>Витамин </a:t>
            </a:r>
            <a:r>
              <a:rPr lang="en-US" sz="6600" dirty="0" smtClean="0">
                <a:solidFill>
                  <a:srgbClr val="FFC000"/>
                </a:solidFill>
              </a:rPr>
              <a:t>D</a:t>
            </a:r>
            <a:endParaRPr lang="ru-RU" sz="66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Витамин Д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dirty="0" smtClean="0"/>
              <a:t>- солнечный витамин. Один из самых редких витаминов.   Витамин  Д нужен для укрепления костей. </a:t>
            </a:r>
            <a:endParaRPr lang="ru-RU" sz="4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25144"/>
            <a:ext cx="2636375" cy="193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653136"/>
            <a:ext cx="2699590" cy="1946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869160"/>
            <a:ext cx="226825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71570"/>
          </a:xfrm>
        </p:spPr>
        <p:txBody>
          <a:bodyPr>
            <a:normAutofit/>
          </a:bodyPr>
          <a:lstStyle/>
          <a:p>
            <a:r>
              <a:rPr lang="ru-RU" dirty="0" smtClean="0"/>
              <a:t>         </a:t>
            </a:r>
            <a:r>
              <a:rPr lang="ru-RU" sz="4800" b="1" dirty="0" smtClean="0">
                <a:solidFill>
                  <a:srgbClr val="FF0000"/>
                </a:solidFill>
              </a:rPr>
              <a:t>Книга Долгожителя.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7554" y="1571612"/>
            <a:ext cx="2071702" cy="3203662"/>
          </a:xfrm>
        </p:spPr>
      </p:pic>
      <p:pic>
        <p:nvPicPr>
          <p:cNvPr id="5" name="Рисунок 4" descr="i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07" y="1357298"/>
            <a:ext cx="2933720" cy="2000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570" y="1214422"/>
            <a:ext cx="2883238" cy="21516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3786190"/>
            <a:ext cx="2714644" cy="20359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i (1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5008" y="3786190"/>
            <a:ext cx="2789892" cy="20717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Первый совет долгожительства.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5400" dirty="0" smtClean="0">
                <a:solidFill>
                  <a:srgbClr val="FF0000"/>
                </a:solidFill>
              </a:rPr>
              <a:t> </a:t>
            </a:r>
          </a:p>
          <a:p>
            <a:pPr lvl="0"/>
            <a:r>
              <a:rPr lang="ru-RU" sz="5400" dirty="0" smtClean="0">
                <a:solidFill>
                  <a:srgbClr val="FF0000"/>
                </a:solidFill>
              </a:rPr>
              <a:t>в полезном питании;</a:t>
            </a:r>
          </a:p>
          <a:p>
            <a:pPr lvl="0"/>
            <a:r>
              <a:rPr lang="ru-RU" sz="5400" dirty="0" smtClean="0">
                <a:solidFill>
                  <a:srgbClr val="FF0000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4507205"/>
            <a:ext cx="3143272" cy="2192981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205</TotalTime>
  <Words>236</Words>
  <Application>Microsoft Office PowerPoint</Application>
  <PresentationFormat>Экран (4:3)</PresentationFormat>
  <Paragraphs>72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   Игровое занятие «Витамины - наши друзья»  </vt:lpstr>
      <vt:lpstr>         </vt:lpstr>
      <vt:lpstr>Витамины А,B,C, … </vt:lpstr>
      <vt:lpstr>Витамин А</vt:lpstr>
      <vt:lpstr>Витамин В</vt:lpstr>
      <vt:lpstr>Витамин С</vt:lpstr>
      <vt:lpstr>Витамин D</vt:lpstr>
      <vt:lpstr>         Книга Долгожителя.</vt:lpstr>
      <vt:lpstr>Первый совет долгожительства.</vt:lpstr>
      <vt:lpstr>    </vt:lpstr>
      <vt:lpstr>Презентация PowerPoint</vt:lpstr>
      <vt:lpstr>Советы Долгожителям.</vt:lpstr>
      <vt:lpstr>       </vt:lpstr>
      <vt:lpstr>Будьте здоровы!!!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Витамины наши друзья </dc:title>
  <dc:creator>Sony</dc:creator>
  <cp:lastModifiedBy>User</cp:lastModifiedBy>
  <cp:revision>38</cp:revision>
  <dcterms:created xsi:type="dcterms:W3CDTF">2013-02-05T18:20:49Z</dcterms:created>
  <dcterms:modified xsi:type="dcterms:W3CDTF">2020-10-23T06:55:32Z</dcterms:modified>
</cp:coreProperties>
</file>