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92696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Чтобы колобок смог сбежать от зайца, волка медведя и даже от лисы, мы должны помочь колобку, правильно ответив на вопросы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131840" y="2708920"/>
            <a:ext cx="208823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яц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1"/>
            <a:ext cx="9261547" cy="685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" name="Прямоугольник 8"/>
          <p:cNvSpPr/>
          <p:nvPr/>
        </p:nvSpPr>
        <p:spPr>
          <a:xfrm>
            <a:off x="0" y="980728"/>
            <a:ext cx="4644008" cy="22322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44008" cy="7647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Какой формы колобок</a:t>
            </a:r>
            <a:r>
              <a:rPr lang="ru-RU" sz="3600" b="1" dirty="0" smtClean="0"/>
              <a:t>?</a:t>
            </a:r>
            <a:endParaRPr lang="ru-RU" sz="3600" b="1" dirty="0"/>
          </a:p>
        </p:txBody>
      </p:sp>
      <p:sp>
        <p:nvSpPr>
          <p:cNvPr id="5" name="Овал 4"/>
          <p:cNvSpPr/>
          <p:nvPr/>
        </p:nvSpPr>
        <p:spPr>
          <a:xfrm>
            <a:off x="323528" y="1340768"/>
            <a:ext cx="1296144" cy="13681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484784"/>
            <a:ext cx="1512168" cy="12241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лк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21988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788024" cy="692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Какого цвета колобок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0"/>
            <a:ext cx="3491880" cy="685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948264" y="5157192"/>
            <a:ext cx="1296144" cy="13681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76256" y="3573016"/>
            <a:ext cx="1296144" cy="13681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76256" y="1844824"/>
            <a:ext cx="1296144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76256" y="188640"/>
            <a:ext cx="1296144" cy="13681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двед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4718" y="0"/>
            <a:ext cx="917871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3995936" cy="692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Кто испек колобка?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80728"/>
            <a:ext cx="4139952" cy="5877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баба деда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43608" y="1052736"/>
            <a:ext cx="1872208" cy="2770868"/>
          </a:xfrm>
          <a:prstGeom prst="rect">
            <a:avLst/>
          </a:prstGeom>
        </p:spPr>
      </p:pic>
      <p:pic>
        <p:nvPicPr>
          <p:cNvPr id="8" name="Рисунок 7" descr="баба деда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59632" y="3933056"/>
            <a:ext cx="1440160" cy="2577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с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4718" y="0"/>
            <a:ext cx="917871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508104" cy="8367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Кто последним встретился колобку?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5580112" cy="59492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thumbs.dreamstime.com/b/%D0%BB%D0%B8%D1%81%D0%B8%D1%86%D0%B0-16604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221088"/>
            <a:ext cx="1512168" cy="2396041"/>
          </a:xfrm>
          <a:prstGeom prst="rect">
            <a:avLst/>
          </a:prstGeom>
          <a:noFill/>
        </p:spPr>
      </p:pic>
      <p:pic>
        <p:nvPicPr>
          <p:cNvPr id="12" name="Рисунок 11" descr="в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1124744"/>
            <a:ext cx="1728192" cy="2484833"/>
          </a:xfrm>
          <a:prstGeom prst="rect">
            <a:avLst/>
          </a:prstGeom>
        </p:spPr>
      </p:pic>
      <p:pic>
        <p:nvPicPr>
          <p:cNvPr id="14" name="Рисунок 13" descr="м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1052736"/>
            <a:ext cx="1512168" cy="2435650"/>
          </a:xfrm>
          <a:prstGeom prst="rect">
            <a:avLst/>
          </a:prstGeom>
        </p:spPr>
      </p:pic>
      <p:pic>
        <p:nvPicPr>
          <p:cNvPr id="1038" name="Picture 14" descr="Урок по теме «Вычитание из 6, 7. Состав чисел 6,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4149080"/>
            <a:ext cx="1656184" cy="2458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40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Какой формы колобок?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Blood unicorn</dc:creator>
  <cp:lastModifiedBy>Blood unicorn</cp:lastModifiedBy>
  <cp:revision>9</cp:revision>
  <dcterms:created xsi:type="dcterms:W3CDTF">2021-11-01T20:23:59Z</dcterms:created>
  <dcterms:modified xsi:type="dcterms:W3CDTF">2021-11-01T21:35:57Z</dcterms:modified>
</cp:coreProperties>
</file>