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56" r:id="rId6"/>
    <p:sldId id="257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6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34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96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1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68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7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3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0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8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95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B5FF7-87DB-4337-8C75-EA4F81899993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50E63-DF74-4624-822C-4BD3C0B2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2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81555" y="38991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35258" y="709199"/>
            <a:ext cx="6875252" cy="247578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cs typeface="Aharoni" panose="02010803020104030203" pitchFamily="2" charset="-79"/>
              </a:rPr>
              <a:t>Акция «За безопасность дорожного движения»</a:t>
            </a:r>
            <a:endParaRPr lang="ru-RU" b="1" dirty="0">
              <a:solidFill>
                <a:schemeClr val="tx2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543" y="2425102"/>
            <a:ext cx="6120914" cy="45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57072" y="6771736"/>
            <a:ext cx="3513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№4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33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4563"/>
            <a:ext cx="12192000" cy="610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94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5638"/>
            <a:ext cx="12192000" cy="532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9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848" y="0"/>
            <a:ext cx="3860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95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189" y="103518"/>
            <a:ext cx="11499011" cy="635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546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585" y="172528"/>
            <a:ext cx="11291977" cy="646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13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189" y="267419"/>
            <a:ext cx="11404119" cy="632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09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Aharoni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2020-10-31T20:21:50Z</dcterms:created>
  <dcterms:modified xsi:type="dcterms:W3CDTF">2021-11-01T21:16:21Z</dcterms:modified>
</cp:coreProperties>
</file>