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9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0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23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71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50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8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55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9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65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2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4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A72BF-9885-4361-B4C5-CBAD4DCF8DD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CBA5C-44D1-4428-9EC7-EC429D3E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9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compose/?mailto=mailto%3ainfo@art%2dfest.net" TargetMode="External"/><Relationship Id="rId2" Type="http://schemas.openxmlformats.org/officeDocument/2006/relationships/hyperlink" Target="http://www.art-fest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8108" y="257452"/>
            <a:ext cx="7641818" cy="2521259"/>
          </a:xfrm>
        </p:spPr>
        <p:txBody>
          <a:bodyPr>
            <a:normAutofit fontScale="90000"/>
          </a:bodyPr>
          <a:lstStyle/>
          <a:p>
            <a:pPr algn="ctr"/>
            <a:r>
              <a:rPr dirty="0" err="1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Перевертнева</a:t>
            </a:r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 Наталия Ивановна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Участие в конкурсе «Золотая Лира» 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Техника рисование шерстью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октябрь- декабрь 2021г.</a:t>
            </a:r>
            <a:b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  <a:t>г. Санкт-Петербург, ул. </a:t>
            </a:r>
            <a:r>
              <a:rPr b="0" dirty="0" err="1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  <a:t>Бухарестcкая</a:t>
            </a:r>
            <a: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  <a:t>, 1, оф. 401.</a:t>
            </a:r>
            <a:b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</a:br>
            <a:r>
              <a:rPr b="0" dirty="0" i="0" lang="ru-RU" sz="1100" u="sng">
                <a:solidFill>
                  <a:srgbClr val="2C2D2E"/>
                </a:solidFill>
                <a:effectLst/>
                <a:latin charset="0" panose="020B0604020202020204" pitchFamily="34" typeface="Arial"/>
                <a:hlinkClick r:id="rId2"/>
              </a:rPr>
              <a:t>www.art-fest.net</a:t>
            </a:r>
            <a:b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</a:br>
            <a:r>
              <a:rPr b="0" dirty="0" i="0" lang="ru-RU" sz="1100" u="sng">
                <a:solidFill>
                  <a:srgbClr val="2C2D2E"/>
                </a:solidFill>
                <a:effectLst/>
                <a:latin charset="0" panose="020B0604020202020204" pitchFamily="34" typeface="Arial"/>
                <a:hlinkClick r:id="rId3"/>
              </a:rPr>
              <a:t>info@art-fest.net</a:t>
            </a:r>
            <a:b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</a:br>
            <a: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  <a:t>8 800 505 49 01   </a:t>
            </a:r>
            <a:br>
              <a:rPr b="0" dirty="0" i="0" lang="ru-RU" sz="1100">
                <a:solidFill>
                  <a:srgbClr val="2C2D2E"/>
                </a:solidFill>
                <a:effectLst/>
                <a:latin charset="0" panose="020B0604020202020204" pitchFamily="34" typeface="Arial"/>
              </a:rPr>
            </a:br>
            <a:endParaRPr dirty="0" lang="ru-RU" sz="25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r="96"/>
          <a:stretch/>
        </p:blipFill>
        <p:spPr>
          <a:xfrm>
            <a:off x="4465783" y="2587395"/>
            <a:ext cx="3068976" cy="3461657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val="3372535004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472" y="365125"/>
            <a:ext cx="6918278" cy="549275"/>
          </a:xfrm>
        </p:spPr>
        <p:txBody>
          <a:bodyPr>
            <a:normAutofit/>
          </a:bodyPr>
          <a:lstStyle/>
          <a:p>
            <a:pPr algn="ctr"/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Техника: рисование шерстью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" r="-22"/>
          <a:stretch/>
        </p:blipFill>
        <p:spPr>
          <a:xfrm>
            <a:off x="156753" y="1371599"/>
            <a:ext cx="5852161" cy="41539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" r="-45"/>
          <a:stretch/>
        </p:blipFill>
        <p:spPr>
          <a:xfrm>
            <a:off x="6753498" y="783772"/>
            <a:ext cx="4415246" cy="590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83945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r="-13"/>
          <a:stretch/>
        </p:blipFill>
        <p:spPr>
          <a:xfrm>
            <a:off x="627018" y="561703"/>
            <a:ext cx="4415246" cy="59827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" r="45"/>
          <a:stretch/>
        </p:blipFill>
        <p:spPr>
          <a:xfrm>
            <a:off x="6048103" y="561703"/>
            <a:ext cx="4441372" cy="610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9527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" r="-6"/>
          <a:stretch/>
        </p:blipFill>
        <p:spPr>
          <a:xfrm>
            <a:off x="5925274" y="2011681"/>
            <a:ext cx="6143897" cy="43629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" r="22"/>
          <a:stretch/>
        </p:blipFill>
        <p:spPr>
          <a:xfrm>
            <a:off x="39188" y="382138"/>
            <a:ext cx="5722151" cy="404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84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59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Перевертнева Наталия Ивановна Участие в конкурсе «Золотая Лира»  Техника рисование шерстью октябрь- декабрь 2021г.  г. Санкт-Петербург, ул. Бухарестcкая, 1, оф. 401. www.art-fest.net info@art-fest.net 8 800 505 49 01    </vt:lpstr>
      <vt:lpstr>Техника: рисование шерстью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Техника: аппликация из ткани «Времена года»</dc:title>
  <dc:creator>Пользователь Windows</dc:creator>
  <cp:lastModifiedBy>Егор Переветнев</cp:lastModifiedBy>
  <cp:revision>12</cp:revision>
  <dcterms:created xsi:type="dcterms:W3CDTF">2021-09-23T09:58:33Z</dcterms:created>
  <dcterms:modified xsi:type="dcterms:W3CDTF">2021-11-02T04:42:18Z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206912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