
<file path=[Content_Types].xml><?xml version="1.0" encoding="utf-8"?>
<Types xmlns="http://schemas.openxmlformats.org/package/2006/content-types">
  <Default Extension="png" ContentType="image/png"/>
  <Default Extension="mp3" ContentType="audio/mpe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9BB9B-C4A6-4A6B-A60E-BA19FAC82E1D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1F0D588F-712D-4719-A2FA-FDB9113152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06345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9BB9B-C4A6-4A6B-A60E-BA19FAC82E1D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1F0D588F-712D-4719-A2FA-FDB9113152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01434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9BB9B-C4A6-4A6B-A60E-BA19FAC82E1D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1F0D588F-712D-4719-A2FA-FDB9113152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14659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9BB9B-C4A6-4A6B-A60E-BA19FAC82E1D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1F0D588F-712D-4719-A2FA-FDB911315203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7589000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9BB9B-C4A6-4A6B-A60E-BA19FAC82E1D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1F0D588F-712D-4719-A2FA-FDB9113152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343801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9BB9B-C4A6-4A6B-A60E-BA19FAC82E1D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0D588F-712D-4719-A2FA-FDB9113152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363679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9BB9B-C4A6-4A6B-A60E-BA19FAC82E1D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0D588F-712D-4719-A2FA-FDB9113152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441779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9BB9B-C4A6-4A6B-A60E-BA19FAC82E1D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0D588F-712D-4719-A2FA-FDB9113152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12717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ltGray"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BE19BB9B-C4A6-4A6B-A60E-BA19FAC82E1D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1F0D588F-712D-4719-A2FA-FDB9113152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26466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9BB9B-C4A6-4A6B-A60E-BA19FAC82E1D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0D588F-712D-4719-A2FA-FDB9113152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33327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9BB9B-C4A6-4A6B-A60E-BA19FAC82E1D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1F0D588F-712D-4719-A2FA-FDB9113152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69723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9BB9B-C4A6-4A6B-A60E-BA19FAC82E1D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0D588F-712D-4719-A2FA-FDB9113152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4802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9BB9B-C4A6-4A6B-A60E-BA19FAC82E1D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0D588F-712D-4719-A2FA-FDB9113152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02153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9BB9B-C4A6-4A6B-A60E-BA19FAC82E1D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0D588F-712D-4719-A2FA-FDB9113152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99616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9BB9B-C4A6-4A6B-A60E-BA19FAC82E1D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0D588F-712D-4719-A2FA-FDB9113152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84276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9BB9B-C4A6-4A6B-A60E-BA19FAC82E1D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0D588F-712D-4719-A2FA-FDB9113152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89335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9BB9B-C4A6-4A6B-A60E-BA19FAC82E1D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0D588F-712D-4719-A2FA-FDB9113152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43482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19BB9B-C4A6-4A6B-A60E-BA19FAC82E1D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0D588F-712D-4719-A2FA-FDB9113152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253145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13" Type="http://schemas.openxmlformats.org/officeDocument/2006/relationships/image" Target="../media/image19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13.png"/><Relationship Id="rId12" Type="http://schemas.openxmlformats.org/officeDocument/2006/relationships/image" Target="../media/image18.png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12.png"/><Relationship Id="rId11" Type="http://schemas.openxmlformats.org/officeDocument/2006/relationships/image" Target="../media/image17.png"/><Relationship Id="rId5" Type="http://schemas.openxmlformats.org/officeDocument/2006/relationships/image" Target="../media/image11.png"/><Relationship Id="rId10" Type="http://schemas.openxmlformats.org/officeDocument/2006/relationships/image" Target="../media/image16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Unit 1</a:t>
            </a:r>
            <a:br>
              <a:rPr lang="en-US" dirty="0" smtClean="0"/>
            </a:br>
            <a:r>
              <a:rPr lang="en-US" dirty="0" smtClean="0"/>
              <a:t>lesson 7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11918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74961" y="1357356"/>
            <a:ext cx="8384387" cy="39925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28970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9187" y="1331070"/>
            <a:ext cx="7668335" cy="1642291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39187" y="3245180"/>
            <a:ext cx="7327141" cy="18317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80330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769" y="901605"/>
            <a:ext cx="11330464" cy="3820520"/>
          </a:xfrm>
          <a:prstGeom prst="rect">
            <a:avLst/>
          </a:prstGeom>
        </p:spPr>
      </p:pic>
      <p:sp>
        <p:nvSpPr>
          <p:cNvPr id="3" name="Овал 2"/>
          <p:cNvSpPr/>
          <p:nvPr/>
        </p:nvSpPr>
        <p:spPr>
          <a:xfrm>
            <a:off x="6528833" y="1507830"/>
            <a:ext cx="3065543" cy="6687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75631" y="3739487"/>
            <a:ext cx="1521602" cy="24565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17144" y="2442949"/>
            <a:ext cx="2968388" cy="49224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40174" y="3916042"/>
            <a:ext cx="1154202" cy="682811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6769" y="3316868"/>
            <a:ext cx="2667500" cy="422619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6769" y="3547994"/>
            <a:ext cx="1985112" cy="682811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20042" y="2006221"/>
            <a:ext cx="930979" cy="6066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6295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996" y="1746913"/>
            <a:ext cx="7582843" cy="2370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0344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017_01_10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246495" y="790433"/>
            <a:ext cx="609600" cy="6096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7536" y="3105505"/>
            <a:ext cx="9915455" cy="372418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73443" y="3752067"/>
            <a:ext cx="5818426" cy="35831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73443" y="4110387"/>
            <a:ext cx="5463584" cy="42662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73443" y="4537014"/>
            <a:ext cx="4794844" cy="38007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62034" y="4917093"/>
            <a:ext cx="7467565" cy="33707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73443" y="5297171"/>
            <a:ext cx="6118676" cy="32612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62033" y="5706320"/>
            <a:ext cx="5474993" cy="316394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800669" y="6010057"/>
            <a:ext cx="7428930" cy="366559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62033" y="6329500"/>
            <a:ext cx="6621406" cy="365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80338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5" dur="125544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5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0721" y="357543"/>
            <a:ext cx="11777425" cy="461024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394579" y="1228299"/>
            <a:ext cx="8052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than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83642" y="1787857"/>
            <a:ext cx="6414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as</a:t>
            </a:r>
            <a:endParaRPr lang="ru-RU" sz="2400" dirty="0">
              <a:solidFill>
                <a:srgbClr val="FF000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97188" y="2018689"/>
            <a:ext cx="981541" cy="64623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56896" y="2423102"/>
            <a:ext cx="981541" cy="64623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547090" y="3069334"/>
            <a:ext cx="6414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as</a:t>
            </a:r>
            <a:endParaRPr lang="ru-RU" sz="2400" dirty="0">
              <a:solidFill>
                <a:srgbClr val="FF0000"/>
              </a:solidFill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67812" y="3433430"/>
            <a:ext cx="981541" cy="64623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18172" y="3849488"/>
            <a:ext cx="981541" cy="646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63163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</p:bldLst>
  </p:timing>
</p:sld>
</file>

<file path=ppt/theme/theme1.xml><?xml version="1.0" encoding="utf-8"?>
<a:theme xmlns:a="http://schemas.openxmlformats.org/drawingml/2006/main" name="Берлин">
  <a:themeElements>
    <a:clrScheme name="Берлин">
      <a:dk1>
        <a:sysClr val="windowText" lastClr="000000"/>
      </a:dk1>
      <a:lt1>
        <a:sysClr val="window" lastClr="FFFFFF"/>
      </a:lt1>
      <a:dk2>
        <a:srgbClr val="9D360E"/>
      </a:dk2>
      <a:lt2>
        <a:srgbClr val="E7E6E6"/>
      </a:lt2>
      <a:accent1>
        <a:srgbClr val="F09415"/>
      </a:accent1>
      <a:accent2>
        <a:srgbClr val="C1B56B"/>
      </a:accent2>
      <a:accent3>
        <a:srgbClr val="4BAF73"/>
      </a:accent3>
      <a:accent4>
        <a:srgbClr val="5AA6C0"/>
      </a:accent4>
      <a:accent5>
        <a:srgbClr val="D17DF9"/>
      </a:accent5>
      <a:accent6>
        <a:srgbClr val="FA7E5C"/>
      </a:accent6>
      <a:hlink>
        <a:srgbClr val="FFAE3E"/>
      </a:hlink>
      <a:folHlink>
        <a:srgbClr val="FCC77E"/>
      </a:folHlink>
    </a:clrScheme>
    <a:fontScheme name="Берлин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Берлин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C0CBE056-4EF4-4D92-969E-947779DA7AA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TM04033917[[fn=Берлин]]</Template>
  <TotalTime>39</TotalTime>
  <Words>5</Words>
  <Application>Microsoft Office PowerPoint</Application>
  <PresentationFormat>Широкоэкранный</PresentationFormat>
  <Paragraphs>4</Paragraphs>
  <Slides>7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0" baseType="lpstr">
      <vt:lpstr>Arial</vt:lpstr>
      <vt:lpstr>Trebuchet MS</vt:lpstr>
      <vt:lpstr>Берлин</vt:lpstr>
      <vt:lpstr>Unit 1 lesson 7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Unit 1 lesson 7</dc:title>
  <dc:creator>Анжелика</dc:creator>
  <cp:lastModifiedBy>Анжелика</cp:lastModifiedBy>
  <cp:revision>5</cp:revision>
  <dcterms:created xsi:type="dcterms:W3CDTF">2021-09-17T18:22:28Z</dcterms:created>
  <dcterms:modified xsi:type="dcterms:W3CDTF">2021-11-02T19:48:36Z</dcterms:modified>
</cp:coreProperties>
</file>