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2" r:id="rId2"/>
    <p:sldId id="276" r:id="rId3"/>
    <p:sldId id="273" r:id="rId4"/>
    <p:sldId id="274" r:id="rId5"/>
    <p:sldId id="256" r:id="rId6"/>
    <p:sldId id="278" r:id="rId7"/>
    <p:sldId id="275" r:id="rId8"/>
    <p:sldId id="257" r:id="rId9"/>
    <p:sldId id="258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9" r:id="rId19"/>
    <p:sldId id="270" r:id="rId20"/>
    <p:sldId id="271" r:id="rId21"/>
    <p:sldId id="277" r:id="rId22"/>
    <p:sldId id="280" r:id="rId23"/>
    <p:sldId id="26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image" Target="../media/image51.wmf"/><Relationship Id="rId18" Type="http://schemas.openxmlformats.org/officeDocument/2006/relationships/image" Target="../media/image5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12" Type="http://schemas.openxmlformats.org/officeDocument/2006/relationships/image" Target="../media/image50.wmf"/><Relationship Id="rId17" Type="http://schemas.openxmlformats.org/officeDocument/2006/relationships/image" Target="../media/image55.wmf"/><Relationship Id="rId2" Type="http://schemas.openxmlformats.org/officeDocument/2006/relationships/image" Target="../media/image40.wmf"/><Relationship Id="rId16" Type="http://schemas.openxmlformats.org/officeDocument/2006/relationships/image" Target="../media/image54.wmf"/><Relationship Id="rId20" Type="http://schemas.openxmlformats.org/officeDocument/2006/relationships/image" Target="../media/image58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11" Type="http://schemas.openxmlformats.org/officeDocument/2006/relationships/image" Target="../media/image49.wmf"/><Relationship Id="rId5" Type="http://schemas.openxmlformats.org/officeDocument/2006/relationships/image" Target="../media/image43.wmf"/><Relationship Id="rId15" Type="http://schemas.openxmlformats.org/officeDocument/2006/relationships/image" Target="../media/image53.wmf"/><Relationship Id="rId10" Type="http://schemas.openxmlformats.org/officeDocument/2006/relationships/image" Target="../media/image48.wmf"/><Relationship Id="rId19" Type="http://schemas.openxmlformats.org/officeDocument/2006/relationships/image" Target="../media/image57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Relationship Id="rId14" Type="http://schemas.openxmlformats.org/officeDocument/2006/relationships/image" Target="../media/image5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Relationship Id="rId9" Type="http://schemas.openxmlformats.org/officeDocument/2006/relationships/image" Target="../media/image7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942F4-9017-44C1-831E-658869D8F9A3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860FD-58AE-458B-BC6D-03158A0F5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FB43F-8CE4-4EC2-9E6B-C6F41788CED7}" type="slidenum">
              <a:rPr lang="ru-RU"/>
              <a:pPr/>
              <a:t>16</a:t>
            </a:fld>
            <a:endParaRPr lang="ru-RU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Н.Я Виленкин. Математика 6 класс.      № 1532.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082BF-7008-40A8-9D42-81ECEC5D1BD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11081-9AA7-4E91-9F56-440683EDF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31\Desktop\&#1072;&#1090;&#1090;&#1077;&#1089;&#1090;&#1072;&#1094;&#1080;&#1103;%202015\&#1072;&#1090;&#1090;&#1077;&#1089;&#1090;&#1072;&#1094;&#1080;&#1103;\&#1072;&#1082;&#1072;&#1076;&#1077;&#1084;&#1080;&#1103;%20&#1087;&#1077;&#1076;&#1072;&#1075;&#1086;&#1075;&#1080;&#1082;&#1080;\&#1052;&#1072;&#1090;&#1077;&#1084;&#1072;&#1090;&#1080;&#1095;&#1077;&#1089;&#1082;&#1072;&#1103;%20&#1087;&#1086;&#1083;&#1080;&#1082;&#1083;&#1080;&#1085;&#1080;&#1082;&#1072;\Pesnya_iz_m_f_Fiksiki_-_A_kto_takie_Fiksiki_minus_(iPlayer.fm).mp3" TargetMode="Externa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8.gif"/><Relationship Id="rId7" Type="http://schemas.openxmlformats.org/officeDocument/2006/relationships/image" Target="../media/image30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29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33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23.gif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2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oleObject" Target="../embeddings/oleObject14.bin"/><Relationship Id="rId18" Type="http://schemas.openxmlformats.org/officeDocument/2006/relationships/oleObject" Target="../embeddings/oleObject19.bin"/><Relationship Id="rId3" Type="http://schemas.openxmlformats.org/officeDocument/2006/relationships/oleObject" Target="../embeddings/oleObject4.bin"/><Relationship Id="rId21" Type="http://schemas.openxmlformats.org/officeDocument/2006/relationships/oleObject" Target="../embeddings/oleObject22.bin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21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6.bin"/><Relationship Id="rId23" Type="http://schemas.openxmlformats.org/officeDocument/2006/relationships/slide" Target="slide7.xml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20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2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slide" Target="slide7.xml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5.bin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4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animacii-dlya-prezentaciy.html" TargetMode="External"/><Relationship Id="rId2" Type="http://schemas.openxmlformats.org/officeDocument/2006/relationships/hyperlink" Target="http://le-savchen.ucoz.ru/load/6-1-0-8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audio" Target="../media/audio1.wav"/><Relationship Id="rId7" Type="http://schemas.openxmlformats.org/officeDocument/2006/relationships/slide" Target="slide17.xml"/><Relationship Id="rId12" Type="http://schemas.openxmlformats.org/officeDocument/2006/relationships/slide" Target="slide2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11" Type="http://schemas.openxmlformats.org/officeDocument/2006/relationships/image" Target="../media/image4.png"/><Relationship Id="rId5" Type="http://schemas.openxmlformats.org/officeDocument/2006/relationships/slide" Target="slide9.xml"/><Relationship Id="rId10" Type="http://schemas.openxmlformats.org/officeDocument/2006/relationships/audio" Target="../media/audio3.wav"/><Relationship Id="rId4" Type="http://schemas.openxmlformats.org/officeDocument/2006/relationships/slide" Target="slide10.xml"/><Relationship Id="rId9" Type="http://schemas.openxmlformats.org/officeDocument/2006/relationships/slide" Target="slide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hyperlink" Target="http://smiles.33b.ru/smile.108104.html" TargetMode="External"/><Relationship Id="rId18" Type="http://schemas.openxmlformats.org/officeDocument/2006/relationships/image" Target="../media/image21.gi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8.gif"/><Relationship Id="rId17" Type="http://schemas.openxmlformats.org/officeDocument/2006/relationships/hyperlink" Target="http://smiles.33b.ru/smile.108191.html" TargetMode="External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0.g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gif"/><Relationship Id="rId11" Type="http://schemas.openxmlformats.org/officeDocument/2006/relationships/hyperlink" Target="http://smiles.33b.ru/smile.108110.html" TargetMode="External"/><Relationship Id="rId5" Type="http://schemas.openxmlformats.org/officeDocument/2006/relationships/image" Target="../media/image15.gif"/><Relationship Id="rId15" Type="http://schemas.openxmlformats.org/officeDocument/2006/relationships/hyperlink" Target="http://smiles.33b.ru/smile.108105.html" TargetMode="External"/><Relationship Id="rId10" Type="http://schemas.openxmlformats.org/officeDocument/2006/relationships/image" Target="../media/image17.gif"/><Relationship Id="rId19" Type="http://schemas.openxmlformats.org/officeDocument/2006/relationships/slide" Target="slide7.xml"/><Relationship Id="rId4" Type="http://schemas.openxmlformats.org/officeDocument/2006/relationships/hyperlink" Target="http://smiles.33b.ru/smile.108111.html" TargetMode="External"/><Relationship Id="rId9" Type="http://schemas.openxmlformats.org/officeDocument/2006/relationships/hyperlink" Target="http://smiles.33b.ru/smile.108112.html" TargetMode="External"/><Relationship Id="rId1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772400" cy="1470025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 математики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 6 классе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437112"/>
            <a:ext cx="7632848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Автор: </a:t>
            </a:r>
            <a:r>
              <a:rPr lang="ru-RU" dirty="0" err="1" smtClean="0">
                <a:solidFill>
                  <a:srgbClr val="7030A0"/>
                </a:solidFill>
              </a:rPr>
              <a:t>Кочеровская</a:t>
            </a:r>
            <a:r>
              <a:rPr lang="ru-RU" dirty="0" smtClean="0">
                <a:solidFill>
                  <a:srgbClr val="7030A0"/>
                </a:solidFill>
              </a:rPr>
              <a:t> Елена Сергеевна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учитель </a:t>
            </a:r>
            <a:r>
              <a:rPr lang="ru-RU" smtClean="0">
                <a:solidFill>
                  <a:srgbClr val="7030A0"/>
                </a:solidFill>
              </a:rPr>
              <a:t>математики МАОУ </a:t>
            </a:r>
            <a:r>
              <a:rPr lang="ru-RU" dirty="0" smtClean="0">
                <a:solidFill>
                  <a:srgbClr val="7030A0"/>
                </a:solidFill>
              </a:rPr>
              <a:t>СОШ №125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Г. Екатеринбург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3040" y="2132856"/>
            <a:ext cx="8640960" cy="20448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Урок обобщения и систематизации знаний по теме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«Умножение и деление обыкновенных дробей»</a:t>
            </a:r>
            <a:endParaRPr kumimoji="0" lang="ru-RU" sz="44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/>
          <p:cNvSpPr>
            <a:spLocks/>
          </p:cNvSpPr>
          <p:nvPr/>
        </p:nvSpPr>
        <p:spPr bwMode="auto">
          <a:xfrm>
            <a:off x="-612576" y="3356992"/>
            <a:ext cx="10868025" cy="3695700"/>
          </a:xfrm>
          <a:custGeom>
            <a:avLst/>
            <a:gdLst/>
            <a:ahLst/>
            <a:cxnLst>
              <a:cxn ang="0">
                <a:pos x="372" y="421"/>
              </a:cxn>
              <a:cxn ang="0">
                <a:pos x="372" y="53"/>
              </a:cxn>
              <a:cxn ang="0">
                <a:pos x="708" y="101"/>
              </a:cxn>
              <a:cxn ang="0">
                <a:pos x="1956" y="213"/>
              </a:cxn>
              <a:cxn ang="0">
                <a:pos x="2484" y="949"/>
              </a:cxn>
              <a:cxn ang="0">
                <a:pos x="2788" y="1093"/>
              </a:cxn>
              <a:cxn ang="0">
                <a:pos x="3037" y="1133"/>
              </a:cxn>
              <a:cxn ang="0">
                <a:pos x="3613" y="989"/>
              </a:cxn>
              <a:cxn ang="0">
                <a:pos x="4189" y="1133"/>
              </a:cxn>
              <a:cxn ang="0">
                <a:pos x="5252" y="1541"/>
              </a:cxn>
              <a:cxn ang="0">
                <a:pos x="6132" y="2213"/>
              </a:cxn>
              <a:cxn ang="0">
                <a:pos x="965" y="2229"/>
              </a:cxn>
              <a:cxn ang="0">
                <a:pos x="340" y="1941"/>
              </a:cxn>
              <a:cxn ang="0">
                <a:pos x="356" y="1877"/>
              </a:cxn>
              <a:cxn ang="0">
                <a:pos x="388" y="1797"/>
              </a:cxn>
            </a:cxnLst>
            <a:rect l="0" t="0" r="r" b="b"/>
            <a:pathLst>
              <a:path w="6846" h="2328">
                <a:moveTo>
                  <a:pt x="372" y="421"/>
                </a:moveTo>
                <a:cubicBezTo>
                  <a:pt x="372" y="360"/>
                  <a:pt x="316" y="106"/>
                  <a:pt x="372" y="53"/>
                </a:cubicBezTo>
                <a:cubicBezTo>
                  <a:pt x="428" y="0"/>
                  <a:pt x="444" y="74"/>
                  <a:pt x="708" y="101"/>
                </a:cubicBezTo>
                <a:cubicBezTo>
                  <a:pt x="972" y="128"/>
                  <a:pt x="1660" y="72"/>
                  <a:pt x="1956" y="213"/>
                </a:cubicBezTo>
                <a:cubicBezTo>
                  <a:pt x="2252" y="354"/>
                  <a:pt x="2345" y="802"/>
                  <a:pt x="2484" y="949"/>
                </a:cubicBezTo>
                <a:cubicBezTo>
                  <a:pt x="2623" y="1096"/>
                  <a:pt x="2696" y="1062"/>
                  <a:pt x="2788" y="1093"/>
                </a:cubicBezTo>
                <a:cubicBezTo>
                  <a:pt x="2880" y="1124"/>
                  <a:pt x="2900" y="1150"/>
                  <a:pt x="3037" y="1133"/>
                </a:cubicBezTo>
                <a:cubicBezTo>
                  <a:pt x="3174" y="1116"/>
                  <a:pt x="3421" y="989"/>
                  <a:pt x="3613" y="989"/>
                </a:cubicBezTo>
                <a:cubicBezTo>
                  <a:pt x="3805" y="989"/>
                  <a:pt x="3916" y="1041"/>
                  <a:pt x="4189" y="1133"/>
                </a:cubicBezTo>
                <a:cubicBezTo>
                  <a:pt x="4462" y="1225"/>
                  <a:pt x="4928" y="1361"/>
                  <a:pt x="5252" y="1541"/>
                </a:cubicBezTo>
                <a:cubicBezTo>
                  <a:pt x="5576" y="1721"/>
                  <a:pt x="6846" y="2098"/>
                  <a:pt x="6132" y="2213"/>
                </a:cubicBezTo>
                <a:cubicBezTo>
                  <a:pt x="5418" y="2328"/>
                  <a:pt x="1930" y="2274"/>
                  <a:pt x="965" y="2229"/>
                </a:cubicBezTo>
                <a:cubicBezTo>
                  <a:pt x="0" y="2184"/>
                  <a:pt x="441" y="2000"/>
                  <a:pt x="340" y="1941"/>
                </a:cubicBezTo>
                <a:cubicBezTo>
                  <a:pt x="239" y="1882"/>
                  <a:pt x="348" y="1901"/>
                  <a:pt x="356" y="1877"/>
                </a:cubicBezTo>
                <a:cubicBezTo>
                  <a:pt x="364" y="1853"/>
                  <a:pt x="381" y="1814"/>
                  <a:pt x="388" y="1797"/>
                </a:cubicBezTo>
              </a:path>
            </a:pathLst>
          </a:custGeom>
          <a:gradFill rotWithShape="1">
            <a:gsLst>
              <a:gs pos="0">
                <a:srgbClr val="66FF66"/>
              </a:gs>
              <a:gs pos="50000">
                <a:srgbClr val="C0C0C0"/>
              </a:gs>
              <a:gs pos="100000">
                <a:srgbClr val="66FF66"/>
              </a:gs>
            </a:gsLst>
            <a:lin ang="18900000" scaled="1"/>
          </a:gradFill>
          <a:ln w="12700" cap="flat" cmpd="sng">
            <a:solidFill>
              <a:schemeClr val="bg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 rot="728468">
            <a:off x="-4753" y="4828506"/>
            <a:ext cx="7924800" cy="1211263"/>
            <a:chOff x="-57" y="2880"/>
            <a:chExt cx="5689" cy="859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 flipH="1" flipV="1">
              <a:off x="-57" y="3583"/>
              <a:ext cx="232" cy="76"/>
              <a:chOff x="2199" y="3091"/>
              <a:chExt cx="432" cy="140"/>
            </a:xfrm>
          </p:grpSpPr>
          <p:sp>
            <p:nvSpPr>
              <p:cNvPr id="600" name="Freeform 2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1" name="Freeform 2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 flipH="1" flipV="1">
              <a:off x="-57" y="3519"/>
              <a:ext cx="232" cy="76"/>
              <a:chOff x="2199" y="3091"/>
              <a:chExt cx="432" cy="140"/>
            </a:xfrm>
          </p:grpSpPr>
          <p:sp>
            <p:nvSpPr>
              <p:cNvPr id="598" name="Freeform 2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9" name="Freeform 2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30"/>
            <p:cNvGrpSpPr>
              <a:grpSpLocks/>
            </p:cNvGrpSpPr>
            <p:nvPr/>
          </p:nvGrpSpPr>
          <p:grpSpPr bwMode="auto">
            <a:xfrm flipH="1" flipV="1">
              <a:off x="-9" y="3479"/>
              <a:ext cx="232" cy="76"/>
              <a:chOff x="2199" y="3091"/>
              <a:chExt cx="432" cy="140"/>
            </a:xfrm>
          </p:grpSpPr>
          <p:sp>
            <p:nvSpPr>
              <p:cNvPr id="596" name="Freeform 3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7" name="Freeform 3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 flipH="1" flipV="1">
              <a:off x="31" y="3463"/>
              <a:ext cx="232" cy="76"/>
              <a:chOff x="2199" y="3091"/>
              <a:chExt cx="432" cy="140"/>
            </a:xfrm>
          </p:grpSpPr>
          <p:sp>
            <p:nvSpPr>
              <p:cNvPr id="594" name="Freeform 3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5" name="Freeform 3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2327" y="3232"/>
              <a:ext cx="1021" cy="296"/>
              <a:chOff x="3353" y="4024"/>
              <a:chExt cx="1021" cy="296"/>
            </a:xfrm>
          </p:grpSpPr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0" name="Group 3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1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92" name="Freeform 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3" name="Freeform 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2" name="Group 4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90" name="Freeform 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1" name="Freeform 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" name="Group 4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8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" name="Group 48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3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" name="Group 5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1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2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" name="Group 5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9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0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8" name="Group 58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9" name="Group 5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2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3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" name="Group 6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0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1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" name="Group 6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9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" name="Group 69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4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" name="Group 7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1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2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" name="Group 7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59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0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27" name="Group 79"/>
            <p:cNvGrpSpPr>
              <a:grpSpLocks/>
            </p:cNvGrpSpPr>
            <p:nvPr/>
          </p:nvGrpSpPr>
          <p:grpSpPr bwMode="auto">
            <a:xfrm>
              <a:off x="47" y="3392"/>
              <a:ext cx="1021" cy="296"/>
              <a:chOff x="3353" y="4024"/>
              <a:chExt cx="1021" cy="296"/>
            </a:xfrm>
          </p:grpSpPr>
          <p:grpSp>
            <p:nvGrpSpPr>
              <p:cNvPr id="28" name="Group 80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29" name="Group 8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50" name="Freeform 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1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" name="Group 8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8" name="Freeform 8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9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4" name="Group 8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6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7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345" name="Group 91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46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1" name="Freeform 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2" name="Freeform 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7" name="Group 9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9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0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8" name="Group 9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7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8" name="Freeform 1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349" name="Group 101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350" name="Group 10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51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0" name="Freeform 1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1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52" name="Group 10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8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9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53" name="Group 10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6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7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354" name="Group 11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55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1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" name="Freeform 1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56" name="Group 11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19" name="Freeform 1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57" name="Group 11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17" name="Freeform 1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" name="Freeform 1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358" name="Group 122"/>
            <p:cNvGrpSpPr>
              <a:grpSpLocks/>
            </p:cNvGrpSpPr>
            <p:nvPr/>
          </p:nvGrpSpPr>
          <p:grpSpPr bwMode="auto">
            <a:xfrm>
              <a:off x="-9" y="3123"/>
              <a:ext cx="104" cy="52"/>
              <a:chOff x="2199" y="3091"/>
              <a:chExt cx="432" cy="140"/>
            </a:xfrm>
          </p:grpSpPr>
          <p:sp>
            <p:nvSpPr>
              <p:cNvPr id="508" name="Freeform 12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9" name="Freeform 12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59" name="Group 125"/>
            <p:cNvGrpSpPr>
              <a:grpSpLocks/>
            </p:cNvGrpSpPr>
            <p:nvPr/>
          </p:nvGrpSpPr>
          <p:grpSpPr bwMode="auto">
            <a:xfrm>
              <a:off x="-9" y="3059"/>
              <a:ext cx="104" cy="52"/>
              <a:chOff x="2199" y="3091"/>
              <a:chExt cx="432" cy="140"/>
            </a:xfrm>
          </p:grpSpPr>
          <p:sp>
            <p:nvSpPr>
              <p:cNvPr id="506" name="Freeform 12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7" name="Freeform 12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60" name="Group 128"/>
            <p:cNvGrpSpPr>
              <a:grpSpLocks/>
            </p:cNvGrpSpPr>
            <p:nvPr/>
          </p:nvGrpSpPr>
          <p:grpSpPr bwMode="auto">
            <a:xfrm>
              <a:off x="39" y="3019"/>
              <a:ext cx="104" cy="52"/>
              <a:chOff x="2199" y="3091"/>
              <a:chExt cx="432" cy="140"/>
            </a:xfrm>
          </p:grpSpPr>
          <p:sp>
            <p:nvSpPr>
              <p:cNvPr id="504" name="Freeform 12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5" name="Freeform 13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61" name="Group 131"/>
            <p:cNvGrpSpPr>
              <a:grpSpLocks/>
            </p:cNvGrpSpPr>
            <p:nvPr/>
          </p:nvGrpSpPr>
          <p:grpSpPr bwMode="auto">
            <a:xfrm>
              <a:off x="48" y="2880"/>
              <a:ext cx="5584" cy="859"/>
              <a:chOff x="47" y="2784"/>
              <a:chExt cx="5584" cy="859"/>
            </a:xfrm>
          </p:grpSpPr>
          <p:grpSp>
            <p:nvGrpSpPr>
              <p:cNvPr id="1362" name="Group 132"/>
              <p:cNvGrpSpPr>
                <a:grpSpLocks/>
              </p:cNvGrpSpPr>
              <p:nvPr/>
            </p:nvGrpSpPr>
            <p:grpSpPr bwMode="auto">
              <a:xfrm>
                <a:off x="1839" y="3075"/>
                <a:ext cx="216" cy="116"/>
                <a:chOff x="2199" y="3091"/>
                <a:chExt cx="432" cy="140"/>
              </a:xfrm>
            </p:grpSpPr>
            <p:sp>
              <p:nvSpPr>
                <p:cNvPr id="502" name="Freeform 13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3" name="Freeform 13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3" name="Group 135"/>
              <p:cNvGrpSpPr>
                <a:grpSpLocks/>
              </p:cNvGrpSpPr>
              <p:nvPr/>
            </p:nvGrpSpPr>
            <p:grpSpPr bwMode="auto">
              <a:xfrm>
                <a:off x="3551" y="3091"/>
                <a:ext cx="432" cy="140"/>
                <a:chOff x="2199" y="3091"/>
                <a:chExt cx="432" cy="140"/>
              </a:xfrm>
            </p:grpSpPr>
            <p:sp>
              <p:nvSpPr>
                <p:cNvPr id="500" name="Freeform 13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1" name="Freeform 13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4" name="Group 138"/>
              <p:cNvGrpSpPr>
                <a:grpSpLocks/>
              </p:cNvGrpSpPr>
              <p:nvPr/>
            </p:nvGrpSpPr>
            <p:grpSpPr bwMode="auto">
              <a:xfrm rot="10627022">
                <a:off x="618" y="3414"/>
                <a:ext cx="432" cy="140"/>
                <a:chOff x="2199" y="3091"/>
                <a:chExt cx="432" cy="140"/>
              </a:xfrm>
            </p:grpSpPr>
            <p:sp>
              <p:nvSpPr>
                <p:cNvPr id="498" name="Freeform 13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9" name="Freeform 14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5" name="Group 141"/>
              <p:cNvGrpSpPr>
                <a:grpSpLocks/>
              </p:cNvGrpSpPr>
              <p:nvPr/>
            </p:nvGrpSpPr>
            <p:grpSpPr bwMode="auto">
              <a:xfrm>
                <a:off x="2791" y="3027"/>
                <a:ext cx="104" cy="52"/>
                <a:chOff x="2199" y="3091"/>
                <a:chExt cx="432" cy="140"/>
              </a:xfrm>
            </p:grpSpPr>
            <p:sp>
              <p:nvSpPr>
                <p:cNvPr id="496" name="Freeform 14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7" name="Freeform 14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6" name="Group 144"/>
              <p:cNvGrpSpPr>
                <a:grpSpLocks/>
              </p:cNvGrpSpPr>
              <p:nvPr/>
            </p:nvGrpSpPr>
            <p:grpSpPr bwMode="auto">
              <a:xfrm>
                <a:off x="4591" y="2907"/>
                <a:ext cx="104" cy="52"/>
                <a:chOff x="2199" y="3091"/>
                <a:chExt cx="432" cy="140"/>
              </a:xfrm>
            </p:grpSpPr>
            <p:sp>
              <p:nvSpPr>
                <p:cNvPr id="494" name="Freeform 14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5" name="Freeform 14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7" name="Group 147"/>
              <p:cNvGrpSpPr>
                <a:grpSpLocks/>
              </p:cNvGrpSpPr>
              <p:nvPr/>
            </p:nvGrpSpPr>
            <p:grpSpPr bwMode="auto">
              <a:xfrm>
                <a:off x="5272" y="3339"/>
                <a:ext cx="104" cy="52"/>
                <a:chOff x="2199" y="3091"/>
                <a:chExt cx="432" cy="140"/>
              </a:xfrm>
            </p:grpSpPr>
            <p:sp>
              <p:nvSpPr>
                <p:cNvPr id="492" name="Freeform 14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3" name="Freeform 14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8" name="Group 150"/>
              <p:cNvGrpSpPr>
                <a:grpSpLocks/>
              </p:cNvGrpSpPr>
              <p:nvPr/>
            </p:nvGrpSpPr>
            <p:grpSpPr bwMode="auto">
              <a:xfrm>
                <a:off x="5128" y="3371"/>
                <a:ext cx="104" cy="52"/>
                <a:chOff x="2199" y="3091"/>
                <a:chExt cx="432" cy="140"/>
              </a:xfrm>
            </p:grpSpPr>
            <p:sp>
              <p:nvSpPr>
                <p:cNvPr id="490" name="Freeform 15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1" name="Freeform 15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9" name="Group 153"/>
              <p:cNvGrpSpPr>
                <a:grpSpLocks/>
              </p:cNvGrpSpPr>
              <p:nvPr/>
            </p:nvGrpSpPr>
            <p:grpSpPr bwMode="auto">
              <a:xfrm>
                <a:off x="5024" y="3387"/>
                <a:ext cx="104" cy="52"/>
                <a:chOff x="2199" y="3091"/>
                <a:chExt cx="432" cy="140"/>
              </a:xfrm>
            </p:grpSpPr>
            <p:sp>
              <p:nvSpPr>
                <p:cNvPr id="488" name="Freeform 15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9" name="Freeform 15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0" name="Group 156"/>
              <p:cNvGrpSpPr>
                <a:grpSpLocks/>
              </p:cNvGrpSpPr>
              <p:nvPr/>
            </p:nvGrpSpPr>
            <p:grpSpPr bwMode="auto">
              <a:xfrm>
                <a:off x="5024" y="3323"/>
                <a:ext cx="104" cy="52"/>
                <a:chOff x="2199" y="3091"/>
                <a:chExt cx="432" cy="140"/>
              </a:xfrm>
            </p:grpSpPr>
            <p:sp>
              <p:nvSpPr>
                <p:cNvPr id="486" name="Freeform 15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7" name="Freeform 15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1" name="Group 159"/>
              <p:cNvGrpSpPr>
                <a:grpSpLocks/>
              </p:cNvGrpSpPr>
              <p:nvPr/>
            </p:nvGrpSpPr>
            <p:grpSpPr bwMode="auto">
              <a:xfrm>
                <a:off x="5072" y="3283"/>
                <a:ext cx="104" cy="52"/>
                <a:chOff x="2199" y="3091"/>
                <a:chExt cx="432" cy="140"/>
              </a:xfrm>
            </p:grpSpPr>
            <p:sp>
              <p:nvSpPr>
                <p:cNvPr id="484" name="Freeform 16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5" name="Freeform 16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2" name="Group 162"/>
              <p:cNvGrpSpPr>
                <a:grpSpLocks/>
              </p:cNvGrpSpPr>
              <p:nvPr/>
            </p:nvGrpSpPr>
            <p:grpSpPr bwMode="auto">
              <a:xfrm>
                <a:off x="5112" y="3267"/>
                <a:ext cx="104" cy="52"/>
                <a:chOff x="2199" y="3091"/>
                <a:chExt cx="432" cy="140"/>
              </a:xfrm>
            </p:grpSpPr>
            <p:sp>
              <p:nvSpPr>
                <p:cNvPr id="482" name="Freeform 16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3" name="Freeform 16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3" name="Group 165"/>
              <p:cNvGrpSpPr>
                <a:grpSpLocks/>
              </p:cNvGrpSpPr>
              <p:nvPr/>
            </p:nvGrpSpPr>
            <p:grpSpPr bwMode="auto">
              <a:xfrm>
                <a:off x="5160" y="3243"/>
                <a:ext cx="104" cy="52"/>
                <a:chOff x="2199" y="3091"/>
                <a:chExt cx="432" cy="140"/>
              </a:xfrm>
            </p:grpSpPr>
            <p:sp>
              <p:nvSpPr>
                <p:cNvPr id="480" name="Freeform 16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" name="Freeform 16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4" name="Group 168"/>
              <p:cNvGrpSpPr>
                <a:grpSpLocks/>
              </p:cNvGrpSpPr>
              <p:nvPr/>
            </p:nvGrpSpPr>
            <p:grpSpPr bwMode="auto">
              <a:xfrm>
                <a:off x="5288" y="3195"/>
                <a:ext cx="104" cy="52"/>
                <a:chOff x="2199" y="3091"/>
                <a:chExt cx="432" cy="140"/>
              </a:xfrm>
            </p:grpSpPr>
            <p:sp>
              <p:nvSpPr>
                <p:cNvPr id="478" name="Freeform 16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9" name="Freeform 17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9" name="Group 171"/>
              <p:cNvGrpSpPr>
                <a:grpSpLocks/>
              </p:cNvGrpSpPr>
              <p:nvPr/>
            </p:nvGrpSpPr>
            <p:grpSpPr bwMode="auto">
              <a:xfrm>
                <a:off x="4656" y="3283"/>
                <a:ext cx="104" cy="52"/>
                <a:chOff x="2199" y="3091"/>
                <a:chExt cx="432" cy="140"/>
              </a:xfrm>
            </p:grpSpPr>
            <p:sp>
              <p:nvSpPr>
                <p:cNvPr id="476" name="Freeform 17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7" name="Freeform 17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0" name="Group 174"/>
              <p:cNvGrpSpPr>
                <a:grpSpLocks/>
              </p:cNvGrpSpPr>
              <p:nvPr/>
            </p:nvGrpSpPr>
            <p:grpSpPr bwMode="auto">
              <a:xfrm>
                <a:off x="5488" y="3195"/>
                <a:ext cx="104" cy="52"/>
                <a:chOff x="2199" y="3091"/>
                <a:chExt cx="432" cy="140"/>
              </a:xfrm>
            </p:grpSpPr>
            <p:sp>
              <p:nvSpPr>
                <p:cNvPr id="474" name="Freeform 17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5" name="Freeform 17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1" name="Group 177"/>
              <p:cNvGrpSpPr>
                <a:grpSpLocks/>
              </p:cNvGrpSpPr>
              <p:nvPr/>
            </p:nvGrpSpPr>
            <p:grpSpPr bwMode="auto">
              <a:xfrm>
                <a:off x="5175" y="2955"/>
                <a:ext cx="104" cy="52"/>
                <a:chOff x="2199" y="3091"/>
                <a:chExt cx="432" cy="140"/>
              </a:xfrm>
            </p:grpSpPr>
            <p:sp>
              <p:nvSpPr>
                <p:cNvPr id="472" name="Freeform 17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3" name="Freeform 17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2" name="Group 180"/>
              <p:cNvGrpSpPr>
                <a:grpSpLocks/>
              </p:cNvGrpSpPr>
              <p:nvPr/>
            </p:nvGrpSpPr>
            <p:grpSpPr bwMode="auto">
              <a:xfrm>
                <a:off x="5375" y="2955"/>
                <a:ext cx="104" cy="52"/>
                <a:chOff x="2199" y="3091"/>
                <a:chExt cx="432" cy="140"/>
              </a:xfrm>
            </p:grpSpPr>
            <p:sp>
              <p:nvSpPr>
                <p:cNvPr id="470" name="Freeform 18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1" name="Freeform 18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3" name="Group 183"/>
              <p:cNvGrpSpPr>
                <a:grpSpLocks/>
              </p:cNvGrpSpPr>
              <p:nvPr/>
            </p:nvGrpSpPr>
            <p:grpSpPr bwMode="auto">
              <a:xfrm>
                <a:off x="2280" y="3176"/>
                <a:ext cx="119" cy="53"/>
                <a:chOff x="2199" y="3091"/>
                <a:chExt cx="432" cy="140"/>
              </a:xfrm>
            </p:grpSpPr>
            <p:sp>
              <p:nvSpPr>
                <p:cNvPr id="468" name="Freeform 18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9" name="Freeform 18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4" name="Group 186"/>
              <p:cNvGrpSpPr>
                <a:grpSpLocks/>
              </p:cNvGrpSpPr>
              <p:nvPr/>
            </p:nvGrpSpPr>
            <p:grpSpPr bwMode="auto">
              <a:xfrm>
                <a:off x="1672" y="3192"/>
                <a:ext cx="104" cy="52"/>
                <a:chOff x="2199" y="3091"/>
                <a:chExt cx="432" cy="140"/>
              </a:xfrm>
            </p:grpSpPr>
            <p:sp>
              <p:nvSpPr>
                <p:cNvPr id="466" name="Freeform 18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7" name="Freeform 18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5" name="Group 189"/>
              <p:cNvGrpSpPr>
                <a:grpSpLocks/>
              </p:cNvGrpSpPr>
              <p:nvPr/>
            </p:nvGrpSpPr>
            <p:grpSpPr bwMode="auto">
              <a:xfrm>
                <a:off x="1568" y="3208"/>
                <a:ext cx="104" cy="52"/>
                <a:chOff x="2199" y="3091"/>
                <a:chExt cx="432" cy="140"/>
              </a:xfrm>
            </p:grpSpPr>
            <p:sp>
              <p:nvSpPr>
                <p:cNvPr id="464" name="Freeform 19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5" name="Freeform 19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6" name="Group 192"/>
              <p:cNvGrpSpPr>
                <a:grpSpLocks/>
              </p:cNvGrpSpPr>
              <p:nvPr/>
            </p:nvGrpSpPr>
            <p:grpSpPr bwMode="auto">
              <a:xfrm>
                <a:off x="1568" y="3144"/>
                <a:ext cx="104" cy="52"/>
                <a:chOff x="2199" y="3091"/>
                <a:chExt cx="432" cy="140"/>
              </a:xfrm>
            </p:grpSpPr>
            <p:sp>
              <p:nvSpPr>
                <p:cNvPr id="462" name="Freeform 19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3" name="Freeform 19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7" name="Group 195"/>
              <p:cNvGrpSpPr>
                <a:grpSpLocks/>
              </p:cNvGrpSpPr>
              <p:nvPr/>
            </p:nvGrpSpPr>
            <p:grpSpPr bwMode="auto">
              <a:xfrm>
                <a:off x="1616" y="3104"/>
                <a:ext cx="104" cy="52"/>
                <a:chOff x="2199" y="3091"/>
                <a:chExt cx="432" cy="140"/>
              </a:xfrm>
            </p:grpSpPr>
            <p:sp>
              <p:nvSpPr>
                <p:cNvPr id="460" name="Freeform 19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1" name="Freeform 19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8" name="Group 198"/>
              <p:cNvGrpSpPr>
                <a:grpSpLocks/>
              </p:cNvGrpSpPr>
              <p:nvPr/>
            </p:nvGrpSpPr>
            <p:grpSpPr bwMode="auto">
              <a:xfrm>
                <a:off x="1656" y="3088"/>
                <a:ext cx="104" cy="52"/>
                <a:chOff x="2199" y="3091"/>
                <a:chExt cx="432" cy="140"/>
              </a:xfrm>
            </p:grpSpPr>
            <p:sp>
              <p:nvSpPr>
                <p:cNvPr id="458" name="Freeform 19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9" name="Freeform 20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9" name="Group 201"/>
              <p:cNvGrpSpPr>
                <a:grpSpLocks/>
              </p:cNvGrpSpPr>
              <p:nvPr/>
            </p:nvGrpSpPr>
            <p:grpSpPr bwMode="auto">
              <a:xfrm>
                <a:off x="2168" y="3080"/>
                <a:ext cx="119" cy="53"/>
                <a:chOff x="2199" y="3091"/>
                <a:chExt cx="432" cy="140"/>
              </a:xfrm>
            </p:grpSpPr>
            <p:sp>
              <p:nvSpPr>
                <p:cNvPr id="456" name="Freeform 20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7" name="Freeform 20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0" name="Group 204"/>
              <p:cNvGrpSpPr>
                <a:grpSpLocks/>
              </p:cNvGrpSpPr>
              <p:nvPr/>
            </p:nvGrpSpPr>
            <p:grpSpPr bwMode="auto">
              <a:xfrm>
                <a:off x="2296" y="3032"/>
                <a:ext cx="119" cy="53"/>
                <a:chOff x="2199" y="3091"/>
                <a:chExt cx="432" cy="140"/>
              </a:xfrm>
            </p:grpSpPr>
            <p:sp>
              <p:nvSpPr>
                <p:cNvPr id="454" name="Freeform 20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5" name="Freeform 20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1" name="Group 207"/>
              <p:cNvGrpSpPr>
                <a:grpSpLocks/>
              </p:cNvGrpSpPr>
              <p:nvPr/>
            </p:nvGrpSpPr>
            <p:grpSpPr bwMode="auto">
              <a:xfrm>
                <a:off x="1456" y="3168"/>
                <a:ext cx="104" cy="52"/>
                <a:chOff x="2199" y="3091"/>
                <a:chExt cx="432" cy="140"/>
              </a:xfrm>
            </p:grpSpPr>
            <p:sp>
              <p:nvSpPr>
                <p:cNvPr id="452" name="Freeform 20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3" name="Freeform 20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2" name="Group 210"/>
              <p:cNvGrpSpPr>
                <a:grpSpLocks/>
              </p:cNvGrpSpPr>
              <p:nvPr/>
            </p:nvGrpSpPr>
            <p:grpSpPr bwMode="auto">
              <a:xfrm>
                <a:off x="1312" y="3200"/>
                <a:ext cx="104" cy="52"/>
                <a:chOff x="2199" y="3091"/>
                <a:chExt cx="432" cy="140"/>
              </a:xfrm>
            </p:grpSpPr>
            <p:sp>
              <p:nvSpPr>
                <p:cNvPr id="450" name="Freeform 21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" name="Freeform 21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3" name="Group 213"/>
              <p:cNvGrpSpPr>
                <a:grpSpLocks/>
              </p:cNvGrpSpPr>
              <p:nvPr/>
            </p:nvGrpSpPr>
            <p:grpSpPr bwMode="auto">
              <a:xfrm>
                <a:off x="1208" y="3216"/>
                <a:ext cx="104" cy="52"/>
                <a:chOff x="2199" y="3091"/>
                <a:chExt cx="432" cy="140"/>
              </a:xfrm>
            </p:grpSpPr>
            <p:sp>
              <p:nvSpPr>
                <p:cNvPr id="448" name="Freeform 21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" name="Freeform 21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4" name="Group 216"/>
              <p:cNvGrpSpPr>
                <a:grpSpLocks/>
              </p:cNvGrpSpPr>
              <p:nvPr/>
            </p:nvGrpSpPr>
            <p:grpSpPr bwMode="auto">
              <a:xfrm>
                <a:off x="1208" y="3152"/>
                <a:ext cx="104" cy="52"/>
                <a:chOff x="2199" y="3091"/>
                <a:chExt cx="432" cy="140"/>
              </a:xfrm>
            </p:grpSpPr>
            <p:sp>
              <p:nvSpPr>
                <p:cNvPr id="446" name="Freeform 21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7" name="Freeform 21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5" name="Group 219"/>
              <p:cNvGrpSpPr>
                <a:grpSpLocks/>
              </p:cNvGrpSpPr>
              <p:nvPr/>
            </p:nvGrpSpPr>
            <p:grpSpPr bwMode="auto">
              <a:xfrm>
                <a:off x="1256" y="3112"/>
                <a:ext cx="104" cy="52"/>
                <a:chOff x="2199" y="3091"/>
                <a:chExt cx="432" cy="140"/>
              </a:xfrm>
            </p:grpSpPr>
            <p:sp>
              <p:nvSpPr>
                <p:cNvPr id="444" name="Freeform 22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5" name="Freeform 22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6" name="Group 222"/>
              <p:cNvGrpSpPr>
                <a:grpSpLocks/>
              </p:cNvGrpSpPr>
              <p:nvPr/>
            </p:nvGrpSpPr>
            <p:grpSpPr bwMode="auto">
              <a:xfrm>
                <a:off x="1296" y="3096"/>
                <a:ext cx="104" cy="52"/>
                <a:chOff x="2199" y="3091"/>
                <a:chExt cx="432" cy="140"/>
              </a:xfrm>
            </p:grpSpPr>
            <p:sp>
              <p:nvSpPr>
                <p:cNvPr id="442" name="Freeform 22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" name="Freeform 22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7" name="Group 225"/>
              <p:cNvGrpSpPr>
                <a:grpSpLocks/>
              </p:cNvGrpSpPr>
              <p:nvPr/>
            </p:nvGrpSpPr>
            <p:grpSpPr bwMode="auto">
              <a:xfrm>
                <a:off x="1344" y="3072"/>
                <a:ext cx="104" cy="52"/>
                <a:chOff x="2199" y="3091"/>
                <a:chExt cx="432" cy="140"/>
              </a:xfrm>
            </p:grpSpPr>
            <p:sp>
              <p:nvSpPr>
                <p:cNvPr id="440" name="Freeform 22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" name="Freeform 22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8" name="Group 228"/>
              <p:cNvGrpSpPr>
                <a:grpSpLocks/>
              </p:cNvGrpSpPr>
              <p:nvPr/>
            </p:nvGrpSpPr>
            <p:grpSpPr bwMode="auto">
              <a:xfrm>
                <a:off x="1472" y="3024"/>
                <a:ext cx="104" cy="52"/>
                <a:chOff x="2199" y="3091"/>
                <a:chExt cx="432" cy="140"/>
              </a:xfrm>
            </p:grpSpPr>
            <p:sp>
              <p:nvSpPr>
                <p:cNvPr id="438" name="Freeform 22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9" name="Freeform 23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9" name="Group 231"/>
              <p:cNvGrpSpPr>
                <a:grpSpLocks/>
              </p:cNvGrpSpPr>
              <p:nvPr/>
            </p:nvGrpSpPr>
            <p:grpSpPr bwMode="auto">
              <a:xfrm>
                <a:off x="1008" y="3288"/>
                <a:ext cx="104" cy="52"/>
                <a:chOff x="2199" y="3091"/>
                <a:chExt cx="432" cy="140"/>
              </a:xfrm>
            </p:grpSpPr>
            <p:sp>
              <p:nvSpPr>
                <p:cNvPr id="436" name="Freeform 23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" name="Freeform 23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0" name="Group 234"/>
              <p:cNvGrpSpPr>
                <a:grpSpLocks/>
              </p:cNvGrpSpPr>
              <p:nvPr/>
            </p:nvGrpSpPr>
            <p:grpSpPr bwMode="auto">
              <a:xfrm>
                <a:off x="864" y="3320"/>
                <a:ext cx="104" cy="52"/>
                <a:chOff x="2199" y="3091"/>
                <a:chExt cx="432" cy="140"/>
              </a:xfrm>
            </p:grpSpPr>
            <p:sp>
              <p:nvSpPr>
                <p:cNvPr id="434" name="Freeform 23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5" name="Freeform 23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1" name="Group 237"/>
              <p:cNvGrpSpPr>
                <a:grpSpLocks/>
              </p:cNvGrpSpPr>
              <p:nvPr/>
            </p:nvGrpSpPr>
            <p:grpSpPr bwMode="auto">
              <a:xfrm>
                <a:off x="760" y="3336"/>
                <a:ext cx="104" cy="52"/>
                <a:chOff x="2199" y="3091"/>
                <a:chExt cx="432" cy="140"/>
              </a:xfrm>
            </p:grpSpPr>
            <p:sp>
              <p:nvSpPr>
                <p:cNvPr id="432" name="Freeform 23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" name="Freeform 23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2" name="Group 240"/>
              <p:cNvGrpSpPr>
                <a:grpSpLocks/>
              </p:cNvGrpSpPr>
              <p:nvPr/>
            </p:nvGrpSpPr>
            <p:grpSpPr bwMode="auto">
              <a:xfrm>
                <a:off x="760" y="3272"/>
                <a:ext cx="104" cy="52"/>
                <a:chOff x="2199" y="3091"/>
                <a:chExt cx="432" cy="140"/>
              </a:xfrm>
            </p:grpSpPr>
            <p:sp>
              <p:nvSpPr>
                <p:cNvPr id="430" name="Freeform 24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" name="Freeform 24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3" name="Group 243"/>
              <p:cNvGrpSpPr>
                <a:grpSpLocks/>
              </p:cNvGrpSpPr>
              <p:nvPr/>
            </p:nvGrpSpPr>
            <p:grpSpPr bwMode="auto">
              <a:xfrm>
                <a:off x="808" y="3232"/>
                <a:ext cx="104" cy="52"/>
                <a:chOff x="2199" y="3091"/>
                <a:chExt cx="432" cy="140"/>
              </a:xfrm>
            </p:grpSpPr>
            <p:sp>
              <p:nvSpPr>
                <p:cNvPr id="428" name="Freeform 24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9" name="Freeform 24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4" name="Group 246"/>
              <p:cNvGrpSpPr>
                <a:grpSpLocks/>
              </p:cNvGrpSpPr>
              <p:nvPr/>
            </p:nvGrpSpPr>
            <p:grpSpPr bwMode="auto">
              <a:xfrm>
                <a:off x="848" y="3216"/>
                <a:ext cx="104" cy="52"/>
                <a:chOff x="2199" y="3091"/>
                <a:chExt cx="432" cy="140"/>
              </a:xfrm>
            </p:grpSpPr>
            <p:sp>
              <p:nvSpPr>
                <p:cNvPr id="426" name="Freeform 24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7" name="Freeform 24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5" name="Group 249"/>
              <p:cNvGrpSpPr>
                <a:grpSpLocks/>
              </p:cNvGrpSpPr>
              <p:nvPr/>
            </p:nvGrpSpPr>
            <p:grpSpPr bwMode="auto">
              <a:xfrm>
                <a:off x="896" y="3192"/>
                <a:ext cx="104" cy="52"/>
                <a:chOff x="2199" y="3091"/>
                <a:chExt cx="432" cy="140"/>
              </a:xfrm>
            </p:grpSpPr>
            <p:sp>
              <p:nvSpPr>
                <p:cNvPr id="424" name="Freeform 25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5" name="Freeform 25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6" name="Group 252"/>
              <p:cNvGrpSpPr>
                <a:grpSpLocks/>
              </p:cNvGrpSpPr>
              <p:nvPr/>
            </p:nvGrpSpPr>
            <p:grpSpPr bwMode="auto">
              <a:xfrm>
                <a:off x="1024" y="3144"/>
                <a:ext cx="104" cy="52"/>
                <a:chOff x="2199" y="3091"/>
                <a:chExt cx="432" cy="140"/>
              </a:xfrm>
            </p:grpSpPr>
            <p:sp>
              <p:nvSpPr>
                <p:cNvPr id="422" name="Freeform 25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3" name="Freeform 25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07" name="Group 255"/>
              <p:cNvGrpSpPr>
                <a:grpSpLocks/>
              </p:cNvGrpSpPr>
              <p:nvPr/>
            </p:nvGrpSpPr>
            <p:grpSpPr bwMode="auto">
              <a:xfrm>
                <a:off x="351" y="3091"/>
                <a:ext cx="104" cy="52"/>
                <a:chOff x="2199" y="3091"/>
                <a:chExt cx="432" cy="140"/>
              </a:xfrm>
            </p:grpSpPr>
            <p:sp>
              <p:nvSpPr>
                <p:cNvPr id="420" name="Freeform 25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" name="Freeform 25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8" name="Group 258"/>
              <p:cNvGrpSpPr>
                <a:grpSpLocks/>
              </p:cNvGrpSpPr>
              <p:nvPr/>
            </p:nvGrpSpPr>
            <p:grpSpPr bwMode="auto">
              <a:xfrm>
                <a:off x="207" y="3123"/>
                <a:ext cx="104" cy="52"/>
                <a:chOff x="2199" y="3091"/>
                <a:chExt cx="432" cy="140"/>
              </a:xfrm>
            </p:grpSpPr>
            <p:sp>
              <p:nvSpPr>
                <p:cNvPr id="418" name="Freeform 25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9" name="Freeform 26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9" name="Group 261"/>
              <p:cNvGrpSpPr>
                <a:grpSpLocks/>
              </p:cNvGrpSpPr>
              <p:nvPr/>
            </p:nvGrpSpPr>
            <p:grpSpPr bwMode="auto">
              <a:xfrm>
                <a:off x="103" y="3139"/>
                <a:ext cx="104" cy="52"/>
                <a:chOff x="2199" y="3091"/>
                <a:chExt cx="432" cy="140"/>
              </a:xfrm>
            </p:grpSpPr>
            <p:sp>
              <p:nvSpPr>
                <p:cNvPr id="416" name="Freeform 26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7" name="Freeform 26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0" name="Group 264"/>
              <p:cNvGrpSpPr>
                <a:grpSpLocks/>
              </p:cNvGrpSpPr>
              <p:nvPr/>
            </p:nvGrpSpPr>
            <p:grpSpPr bwMode="auto">
              <a:xfrm>
                <a:off x="103" y="3075"/>
                <a:ext cx="104" cy="52"/>
                <a:chOff x="2199" y="3091"/>
                <a:chExt cx="432" cy="140"/>
              </a:xfrm>
            </p:grpSpPr>
            <p:sp>
              <p:nvSpPr>
                <p:cNvPr id="414" name="Freeform 26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5" name="Freeform 26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" name="Group 267"/>
              <p:cNvGrpSpPr>
                <a:grpSpLocks/>
              </p:cNvGrpSpPr>
              <p:nvPr/>
            </p:nvGrpSpPr>
            <p:grpSpPr bwMode="auto">
              <a:xfrm>
                <a:off x="151" y="3035"/>
                <a:ext cx="104" cy="52"/>
                <a:chOff x="2199" y="3091"/>
                <a:chExt cx="432" cy="140"/>
              </a:xfrm>
            </p:grpSpPr>
            <p:sp>
              <p:nvSpPr>
                <p:cNvPr id="412" name="Freeform 26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" name="Freeform 26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" name="Group 270"/>
              <p:cNvGrpSpPr>
                <a:grpSpLocks/>
              </p:cNvGrpSpPr>
              <p:nvPr/>
            </p:nvGrpSpPr>
            <p:grpSpPr bwMode="auto">
              <a:xfrm>
                <a:off x="191" y="3019"/>
                <a:ext cx="104" cy="52"/>
                <a:chOff x="2199" y="3091"/>
                <a:chExt cx="432" cy="140"/>
              </a:xfrm>
            </p:grpSpPr>
            <p:sp>
              <p:nvSpPr>
                <p:cNvPr id="410" name="Freeform 27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1" name="Freeform 27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" name="Group 273"/>
              <p:cNvGrpSpPr>
                <a:grpSpLocks/>
              </p:cNvGrpSpPr>
              <p:nvPr/>
            </p:nvGrpSpPr>
            <p:grpSpPr bwMode="auto">
              <a:xfrm>
                <a:off x="239" y="2995"/>
                <a:ext cx="104" cy="52"/>
                <a:chOff x="2199" y="3091"/>
                <a:chExt cx="432" cy="140"/>
              </a:xfrm>
            </p:grpSpPr>
            <p:sp>
              <p:nvSpPr>
                <p:cNvPr id="408" name="Freeform 27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9" name="Freeform 27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6" name="Group 276"/>
              <p:cNvGrpSpPr>
                <a:grpSpLocks/>
              </p:cNvGrpSpPr>
              <p:nvPr/>
            </p:nvGrpSpPr>
            <p:grpSpPr bwMode="auto">
              <a:xfrm>
                <a:off x="367" y="2947"/>
                <a:ext cx="104" cy="52"/>
                <a:chOff x="2199" y="3091"/>
                <a:chExt cx="432" cy="140"/>
              </a:xfrm>
            </p:grpSpPr>
            <p:sp>
              <p:nvSpPr>
                <p:cNvPr id="406" name="Freeform 27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7" name="Freeform 27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7" name="Group 279"/>
              <p:cNvGrpSpPr>
                <a:grpSpLocks/>
              </p:cNvGrpSpPr>
              <p:nvPr/>
            </p:nvGrpSpPr>
            <p:grpSpPr bwMode="auto">
              <a:xfrm flipH="1" flipV="1">
                <a:off x="191" y="3535"/>
                <a:ext cx="232" cy="76"/>
                <a:chOff x="2199" y="3091"/>
                <a:chExt cx="432" cy="140"/>
              </a:xfrm>
            </p:grpSpPr>
            <p:sp>
              <p:nvSpPr>
                <p:cNvPr id="404" name="Freeform 28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5" name="Freeform 28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8" name="Group 282"/>
              <p:cNvGrpSpPr>
                <a:grpSpLocks/>
              </p:cNvGrpSpPr>
              <p:nvPr/>
            </p:nvGrpSpPr>
            <p:grpSpPr bwMode="auto">
              <a:xfrm flipH="1" flipV="1">
                <a:off x="47" y="3567"/>
                <a:ext cx="232" cy="76"/>
                <a:chOff x="2199" y="3091"/>
                <a:chExt cx="432" cy="140"/>
              </a:xfrm>
            </p:grpSpPr>
            <p:sp>
              <p:nvSpPr>
                <p:cNvPr id="402" name="Freeform 28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3" name="Freeform 28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9" name="Group 285"/>
              <p:cNvGrpSpPr>
                <a:grpSpLocks/>
              </p:cNvGrpSpPr>
              <p:nvPr/>
            </p:nvGrpSpPr>
            <p:grpSpPr bwMode="auto">
              <a:xfrm flipH="1" flipV="1">
                <a:off x="79" y="3439"/>
                <a:ext cx="232" cy="76"/>
                <a:chOff x="2199" y="3091"/>
                <a:chExt cx="432" cy="140"/>
              </a:xfrm>
            </p:grpSpPr>
            <p:sp>
              <p:nvSpPr>
                <p:cNvPr id="400" name="Freeform 2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1" name="Freeform 2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0" name="Group 288"/>
              <p:cNvGrpSpPr>
                <a:grpSpLocks/>
              </p:cNvGrpSpPr>
              <p:nvPr/>
            </p:nvGrpSpPr>
            <p:grpSpPr bwMode="auto">
              <a:xfrm flipH="1" flipV="1">
                <a:off x="207" y="3391"/>
                <a:ext cx="232" cy="76"/>
                <a:chOff x="2199" y="3091"/>
                <a:chExt cx="432" cy="140"/>
              </a:xfrm>
            </p:grpSpPr>
            <p:sp>
              <p:nvSpPr>
                <p:cNvPr id="398" name="Freeform 2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9" name="Freeform 2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7" name="Group 291"/>
              <p:cNvGrpSpPr>
                <a:grpSpLocks/>
              </p:cNvGrpSpPr>
              <p:nvPr/>
            </p:nvGrpSpPr>
            <p:grpSpPr bwMode="auto">
              <a:xfrm>
                <a:off x="920" y="3200"/>
                <a:ext cx="104" cy="52"/>
                <a:chOff x="2199" y="3091"/>
                <a:chExt cx="432" cy="140"/>
              </a:xfrm>
            </p:grpSpPr>
            <p:sp>
              <p:nvSpPr>
                <p:cNvPr id="396" name="Freeform 2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7" name="Freeform 2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8" name="Group 294"/>
              <p:cNvGrpSpPr>
                <a:grpSpLocks/>
              </p:cNvGrpSpPr>
              <p:nvPr/>
            </p:nvGrpSpPr>
            <p:grpSpPr bwMode="auto">
              <a:xfrm>
                <a:off x="4359" y="3283"/>
                <a:ext cx="104" cy="52"/>
                <a:chOff x="2199" y="3091"/>
                <a:chExt cx="432" cy="140"/>
              </a:xfrm>
            </p:grpSpPr>
            <p:sp>
              <p:nvSpPr>
                <p:cNvPr id="394" name="Freeform 2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5" name="Freeform 2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9" name="Group 297"/>
              <p:cNvGrpSpPr>
                <a:grpSpLocks/>
              </p:cNvGrpSpPr>
              <p:nvPr/>
            </p:nvGrpSpPr>
            <p:grpSpPr bwMode="auto">
              <a:xfrm>
                <a:off x="4215" y="3315"/>
                <a:ext cx="104" cy="52"/>
                <a:chOff x="2199" y="3091"/>
                <a:chExt cx="432" cy="140"/>
              </a:xfrm>
            </p:grpSpPr>
            <p:sp>
              <p:nvSpPr>
                <p:cNvPr id="392" name="Freeform 2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3" name="Freeform 2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6" name="Group 300"/>
              <p:cNvGrpSpPr>
                <a:grpSpLocks/>
              </p:cNvGrpSpPr>
              <p:nvPr/>
            </p:nvGrpSpPr>
            <p:grpSpPr bwMode="auto">
              <a:xfrm>
                <a:off x="4111" y="3331"/>
                <a:ext cx="104" cy="52"/>
                <a:chOff x="2199" y="3091"/>
                <a:chExt cx="432" cy="140"/>
              </a:xfrm>
            </p:grpSpPr>
            <p:sp>
              <p:nvSpPr>
                <p:cNvPr id="390" name="Freeform 30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1" name="Freeform 30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7" name="Group 303"/>
              <p:cNvGrpSpPr>
                <a:grpSpLocks/>
              </p:cNvGrpSpPr>
              <p:nvPr/>
            </p:nvGrpSpPr>
            <p:grpSpPr bwMode="auto">
              <a:xfrm>
                <a:off x="4111" y="3267"/>
                <a:ext cx="104" cy="52"/>
                <a:chOff x="2199" y="3091"/>
                <a:chExt cx="432" cy="140"/>
              </a:xfrm>
            </p:grpSpPr>
            <p:sp>
              <p:nvSpPr>
                <p:cNvPr id="388" name="Freeform 30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" name="Freeform 30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8" name="Group 306"/>
              <p:cNvGrpSpPr>
                <a:grpSpLocks/>
              </p:cNvGrpSpPr>
              <p:nvPr/>
            </p:nvGrpSpPr>
            <p:grpSpPr bwMode="auto">
              <a:xfrm>
                <a:off x="4159" y="3227"/>
                <a:ext cx="104" cy="52"/>
                <a:chOff x="2199" y="3091"/>
                <a:chExt cx="432" cy="140"/>
              </a:xfrm>
            </p:grpSpPr>
            <p:sp>
              <p:nvSpPr>
                <p:cNvPr id="386" name="Freeform 30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7" name="Freeform 30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9" name="Group 309"/>
              <p:cNvGrpSpPr>
                <a:grpSpLocks/>
              </p:cNvGrpSpPr>
              <p:nvPr/>
            </p:nvGrpSpPr>
            <p:grpSpPr bwMode="auto">
              <a:xfrm>
                <a:off x="4199" y="3211"/>
                <a:ext cx="104" cy="52"/>
                <a:chOff x="2199" y="3091"/>
                <a:chExt cx="432" cy="140"/>
              </a:xfrm>
            </p:grpSpPr>
            <p:sp>
              <p:nvSpPr>
                <p:cNvPr id="384" name="Freeform 31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5" name="Freeform 31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0" name="Group 312"/>
              <p:cNvGrpSpPr>
                <a:grpSpLocks/>
              </p:cNvGrpSpPr>
              <p:nvPr/>
            </p:nvGrpSpPr>
            <p:grpSpPr bwMode="auto">
              <a:xfrm>
                <a:off x="4247" y="3187"/>
                <a:ext cx="104" cy="52"/>
                <a:chOff x="2199" y="3091"/>
                <a:chExt cx="432" cy="140"/>
              </a:xfrm>
            </p:grpSpPr>
            <p:sp>
              <p:nvSpPr>
                <p:cNvPr id="382" name="Freeform 31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3" name="Freeform 31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1" name="Group 315"/>
              <p:cNvGrpSpPr>
                <a:grpSpLocks/>
              </p:cNvGrpSpPr>
              <p:nvPr/>
            </p:nvGrpSpPr>
            <p:grpSpPr bwMode="auto">
              <a:xfrm>
                <a:off x="4375" y="3139"/>
                <a:ext cx="104" cy="52"/>
                <a:chOff x="2199" y="3091"/>
                <a:chExt cx="432" cy="140"/>
              </a:xfrm>
            </p:grpSpPr>
            <p:sp>
              <p:nvSpPr>
                <p:cNvPr id="380" name="Freeform 31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1" name="Freeform 31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2" name="Group 318"/>
              <p:cNvGrpSpPr>
                <a:grpSpLocks/>
              </p:cNvGrpSpPr>
              <p:nvPr/>
            </p:nvGrpSpPr>
            <p:grpSpPr bwMode="auto">
              <a:xfrm>
                <a:off x="3503" y="3291"/>
                <a:ext cx="104" cy="52"/>
                <a:chOff x="2199" y="3091"/>
                <a:chExt cx="432" cy="140"/>
              </a:xfrm>
            </p:grpSpPr>
            <p:sp>
              <p:nvSpPr>
                <p:cNvPr id="378" name="Freeform 31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" name="Freeform 32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9" name="Group 321"/>
              <p:cNvGrpSpPr>
                <a:grpSpLocks/>
              </p:cNvGrpSpPr>
              <p:nvPr/>
            </p:nvGrpSpPr>
            <p:grpSpPr bwMode="auto">
              <a:xfrm>
                <a:off x="3359" y="3323"/>
                <a:ext cx="104" cy="52"/>
                <a:chOff x="2199" y="3091"/>
                <a:chExt cx="432" cy="140"/>
              </a:xfrm>
            </p:grpSpPr>
            <p:sp>
              <p:nvSpPr>
                <p:cNvPr id="376" name="Freeform 32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7" name="Freeform 32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0" name="Group 324"/>
              <p:cNvGrpSpPr>
                <a:grpSpLocks/>
              </p:cNvGrpSpPr>
              <p:nvPr/>
            </p:nvGrpSpPr>
            <p:grpSpPr bwMode="auto">
              <a:xfrm>
                <a:off x="3255" y="3339"/>
                <a:ext cx="104" cy="52"/>
                <a:chOff x="2199" y="3091"/>
                <a:chExt cx="432" cy="140"/>
              </a:xfrm>
            </p:grpSpPr>
            <p:sp>
              <p:nvSpPr>
                <p:cNvPr id="374" name="Freeform 32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5" name="Freeform 32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1" name="Group 327"/>
              <p:cNvGrpSpPr>
                <a:grpSpLocks/>
              </p:cNvGrpSpPr>
              <p:nvPr/>
            </p:nvGrpSpPr>
            <p:grpSpPr bwMode="auto">
              <a:xfrm>
                <a:off x="3255" y="3275"/>
                <a:ext cx="104" cy="52"/>
                <a:chOff x="2199" y="3091"/>
                <a:chExt cx="432" cy="140"/>
              </a:xfrm>
            </p:grpSpPr>
            <p:sp>
              <p:nvSpPr>
                <p:cNvPr id="372" name="Freeform 32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3" name="Freeform 32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8" name="Group 330"/>
              <p:cNvGrpSpPr>
                <a:grpSpLocks/>
              </p:cNvGrpSpPr>
              <p:nvPr/>
            </p:nvGrpSpPr>
            <p:grpSpPr bwMode="auto">
              <a:xfrm>
                <a:off x="3303" y="3235"/>
                <a:ext cx="104" cy="52"/>
                <a:chOff x="2199" y="3091"/>
                <a:chExt cx="432" cy="140"/>
              </a:xfrm>
            </p:grpSpPr>
            <p:sp>
              <p:nvSpPr>
                <p:cNvPr id="370" name="Freeform 33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1" name="Freeform 33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9" name="Group 333"/>
              <p:cNvGrpSpPr>
                <a:grpSpLocks/>
              </p:cNvGrpSpPr>
              <p:nvPr/>
            </p:nvGrpSpPr>
            <p:grpSpPr bwMode="auto">
              <a:xfrm>
                <a:off x="3343" y="3219"/>
                <a:ext cx="104" cy="52"/>
                <a:chOff x="2199" y="3091"/>
                <a:chExt cx="432" cy="140"/>
              </a:xfrm>
            </p:grpSpPr>
            <p:sp>
              <p:nvSpPr>
                <p:cNvPr id="368" name="Freeform 33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" name="Freeform 33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0" name="Group 336"/>
              <p:cNvGrpSpPr>
                <a:grpSpLocks/>
              </p:cNvGrpSpPr>
              <p:nvPr/>
            </p:nvGrpSpPr>
            <p:grpSpPr bwMode="auto">
              <a:xfrm>
                <a:off x="3391" y="3195"/>
                <a:ext cx="104" cy="52"/>
                <a:chOff x="2199" y="3091"/>
                <a:chExt cx="432" cy="140"/>
              </a:xfrm>
            </p:grpSpPr>
            <p:sp>
              <p:nvSpPr>
                <p:cNvPr id="366" name="Freeform 33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7" name="Freeform 33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1" name="Group 339"/>
              <p:cNvGrpSpPr>
                <a:grpSpLocks/>
              </p:cNvGrpSpPr>
              <p:nvPr/>
            </p:nvGrpSpPr>
            <p:grpSpPr bwMode="auto">
              <a:xfrm>
                <a:off x="3519" y="3147"/>
                <a:ext cx="104" cy="52"/>
                <a:chOff x="2199" y="3091"/>
                <a:chExt cx="432" cy="140"/>
              </a:xfrm>
            </p:grpSpPr>
            <p:sp>
              <p:nvSpPr>
                <p:cNvPr id="364" name="Freeform 34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5" name="Freeform 34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2" name="Group 342"/>
              <p:cNvGrpSpPr>
                <a:grpSpLocks/>
              </p:cNvGrpSpPr>
              <p:nvPr/>
            </p:nvGrpSpPr>
            <p:grpSpPr bwMode="auto">
              <a:xfrm>
                <a:off x="1055" y="2784"/>
                <a:ext cx="1021" cy="296"/>
                <a:chOff x="3353" y="4024"/>
                <a:chExt cx="1021" cy="296"/>
              </a:xfrm>
            </p:grpSpPr>
            <p:grpSp>
              <p:nvGrpSpPr>
                <p:cNvPr id="199" name="Group 343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200" name="Group 344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201" name="Group 3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62" name="Freeform 3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3" name="Freeform 3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70" name="Group 348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60" name="Freeform 3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1" name="Freeform 3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71" name="Group 351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8" name="Freeform 3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9" name="Freeform 3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72" name="Group 354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273" name="Group 3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3" name="Freeform 3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4" name="Freeform 3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74" name="Group 358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1" name="Freeform 3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2" name="Freeform 3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75" name="Group 361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9" name="Freeform 3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0" name="Freeform 3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276" name="Group 364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283" name="Group 365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284" name="Group 3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2" name="Freeform 3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43" name="Freeform 3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85" name="Group 369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0" name="Freeform 3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41" name="Freeform 3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92" name="Group 372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8" name="Freeform 3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" name="Freeform 3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93" name="Group 375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294" name="Group 3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3" name="Freeform 3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4" name="Freeform 3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95" name="Group 379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1" name="Freeform 3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2" name="Freeform 3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96" name="Group 382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29" name="Freeform 3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0" name="Freeform 3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303" name="Group 385"/>
              <p:cNvGrpSpPr>
                <a:grpSpLocks/>
              </p:cNvGrpSpPr>
              <p:nvPr/>
            </p:nvGrpSpPr>
            <p:grpSpPr bwMode="auto">
              <a:xfrm>
                <a:off x="1983" y="2859"/>
                <a:ext cx="432" cy="140"/>
                <a:chOff x="2199" y="3091"/>
                <a:chExt cx="432" cy="140"/>
              </a:xfrm>
            </p:grpSpPr>
            <p:sp>
              <p:nvSpPr>
                <p:cNvPr id="320" name="Freeform 3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" name="Freeform 3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4" name="Group 388"/>
              <p:cNvGrpSpPr>
                <a:grpSpLocks/>
              </p:cNvGrpSpPr>
              <p:nvPr/>
            </p:nvGrpSpPr>
            <p:grpSpPr bwMode="auto">
              <a:xfrm>
                <a:off x="4031" y="3139"/>
                <a:ext cx="104" cy="52"/>
                <a:chOff x="2199" y="3091"/>
                <a:chExt cx="432" cy="140"/>
              </a:xfrm>
            </p:grpSpPr>
            <p:sp>
              <p:nvSpPr>
                <p:cNvPr id="318" name="Freeform 3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9" name="Freeform 3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5" name="Group 391"/>
              <p:cNvGrpSpPr>
                <a:grpSpLocks/>
              </p:cNvGrpSpPr>
              <p:nvPr/>
            </p:nvGrpSpPr>
            <p:grpSpPr bwMode="auto">
              <a:xfrm>
                <a:off x="4519" y="3051"/>
                <a:ext cx="104" cy="52"/>
                <a:chOff x="2199" y="3091"/>
                <a:chExt cx="432" cy="140"/>
              </a:xfrm>
            </p:grpSpPr>
            <p:sp>
              <p:nvSpPr>
                <p:cNvPr id="316" name="Freeform 3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" name="Freeform 3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2" name="Group 394"/>
              <p:cNvGrpSpPr>
                <a:grpSpLocks/>
              </p:cNvGrpSpPr>
              <p:nvPr/>
            </p:nvGrpSpPr>
            <p:grpSpPr bwMode="auto">
              <a:xfrm>
                <a:off x="4935" y="3003"/>
                <a:ext cx="104" cy="52"/>
                <a:chOff x="2199" y="3091"/>
                <a:chExt cx="432" cy="140"/>
              </a:xfrm>
            </p:grpSpPr>
            <p:sp>
              <p:nvSpPr>
                <p:cNvPr id="314" name="Freeform 3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" name="Freeform 3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3" name="Group 397"/>
              <p:cNvGrpSpPr>
                <a:grpSpLocks/>
              </p:cNvGrpSpPr>
              <p:nvPr/>
            </p:nvGrpSpPr>
            <p:grpSpPr bwMode="auto">
              <a:xfrm>
                <a:off x="960" y="3072"/>
                <a:ext cx="432" cy="140"/>
                <a:chOff x="2199" y="3091"/>
                <a:chExt cx="432" cy="140"/>
              </a:xfrm>
            </p:grpSpPr>
            <p:sp>
              <p:nvSpPr>
                <p:cNvPr id="312" name="Freeform 3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" name="Freeform 3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4" name="Group 400"/>
              <p:cNvGrpSpPr>
                <a:grpSpLocks/>
              </p:cNvGrpSpPr>
              <p:nvPr/>
            </p:nvGrpSpPr>
            <p:grpSpPr bwMode="auto">
              <a:xfrm>
                <a:off x="3456" y="3312"/>
                <a:ext cx="1021" cy="296"/>
                <a:chOff x="3353" y="4024"/>
                <a:chExt cx="1021" cy="296"/>
              </a:xfrm>
            </p:grpSpPr>
            <p:grpSp>
              <p:nvGrpSpPr>
                <p:cNvPr id="325" name="Group 401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326" name="Group 402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327" name="Group 4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10" name="Freeform 4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11" name="Freeform 4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28" name="Group 40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8" name="Freeform 4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9" name="Freeform 4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5" name="Group 40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6" name="Freeform 4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7" name="Freeform 4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36" name="Group 412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337" name="Group 4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1" name="Freeform 4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2" name="Freeform 4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44" name="Group 41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9" name="Freeform 4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0" name="Freeform 4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45" name="Group 41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7" name="Freeform 4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98" name="Freeform 4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346" name="Group 422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347" name="Group 423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348" name="Group 4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0" name="Freeform 4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91" name="Freeform 4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55" name="Group 427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8" name="Freeform 4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9" name="Freeform 4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56" name="Group 430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6" name="Freeform 4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7" name="Freeform 4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57" name="Group 433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10" name="Group 4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1" name="Freeform 4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2" name="Freeform 4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1" name="Group 437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79" name="Freeform 4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0" name="Freeform 4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2" name="Group 440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77" name="Freeform 4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78" name="Freeform 4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513" name="Group 443"/>
              <p:cNvGrpSpPr>
                <a:grpSpLocks/>
              </p:cNvGrpSpPr>
              <p:nvPr/>
            </p:nvGrpSpPr>
            <p:grpSpPr bwMode="auto">
              <a:xfrm>
                <a:off x="2839" y="3211"/>
                <a:ext cx="432" cy="140"/>
                <a:chOff x="2199" y="3091"/>
                <a:chExt cx="432" cy="140"/>
              </a:xfrm>
            </p:grpSpPr>
            <p:sp>
              <p:nvSpPr>
                <p:cNvPr id="268" name="Freeform 44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9" name="Freeform 44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4" name="Group 446"/>
              <p:cNvGrpSpPr>
                <a:grpSpLocks/>
              </p:cNvGrpSpPr>
              <p:nvPr/>
            </p:nvGrpSpPr>
            <p:grpSpPr bwMode="auto">
              <a:xfrm>
                <a:off x="2320" y="3216"/>
                <a:ext cx="119" cy="53"/>
                <a:chOff x="2199" y="3091"/>
                <a:chExt cx="432" cy="140"/>
              </a:xfrm>
            </p:grpSpPr>
            <p:sp>
              <p:nvSpPr>
                <p:cNvPr id="266" name="Freeform 44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" name="Freeform 44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5" name="Group 449"/>
              <p:cNvGrpSpPr>
                <a:grpSpLocks/>
              </p:cNvGrpSpPr>
              <p:nvPr/>
            </p:nvGrpSpPr>
            <p:grpSpPr bwMode="auto">
              <a:xfrm>
                <a:off x="2176" y="3248"/>
                <a:ext cx="119" cy="53"/>
                <a:chOff x="2199" y="3091"/>
                <a:chExt cx="432" cy="140"/>
              </a:xfrm>
            </p:grpSpPr>
            <p:sp>
              <p:nvSpPr>
                <p:cNvPr id="264" name="Freeform 45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5" name="Freeform 45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6" name="Group 452"/>
              <p:cNvGrpSpPr>
                <a:grpSpLocks/>
              </p:cNvGrpSpPr>
              <p:nvPr/>
            </p:nvGrpSpPr>
            <p:grpSpPr bwMode="auto">
              <a:xfrm>
                <a:off x="1608" y="3248"/>
                <a:ext cx="104" cy="52"/>
                <a:chOff x="2199" y="3091"/>
                <a:chExt cx="432" cy="140"/>
              </a:xfrm>
            </p:grpSpPr>
            <p:sp>
              <p:nvSpPr>
                <p:cNvPr id="262" name="Freeform 45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3" name="Freeform 45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23" name="Group 455"/>
              <p:cNvGrpSpPr>
                <a:grpSpLocks/>
              </p:cNvGrpSpPr>
              <p:nvPr/>
            </p:nvGrpSpPr>
            <p:grpSpPr bwMode="auto">
              <a:xfrm>
                <a:off x="1608" y="3184"/>
                <a:ext cx="104" cy="52"/>
                <a:chOff x="2199" y="3091"/>
                <a:chExt cx="432" cy="140"/>
              </a:xfrm>
            </p:grpSpPr>
            <p:sp>
              <p:nvSpPr>
                <p:cNvPr id="260" name="Freeform 45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" name="Freeform 45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24" name="Group 458"/>
              <p:cNvGrpSpPr>
                <a:grpSpLocks/>
              </p:cNvGrpSpPr>
              <p:nvPr/>
            </p:nvGrpSpPr>
            <p:grpSpPr bwMode="auto">
              <a:xfrm>
                <a:off x="1656" y="3144"/>
                <a:ext cx="104" cy="52"/>
                <a:chOff x="2199" y="3091"/>
                <a:chExt cx="432" cy="140"/>
              </a:xfrm>
            </p:grpSpPr>
            <p:sp>
              <p:nvSpPr>
                <p:cNvPr id="258" name="Freeform 45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9" name="Freeform 46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25" name="Group 461"/>
              <p:cNvGrpSpPr>
                <a:grpSpLocks/>
              </p:cNvGrpSpPr>
              <p:nvPr/>
            </p:nvGrpSpPr>
            <p:grpSpPr bwMode="auto">
              <a:xfrm>
                <a:off x="2160" y="3144"/>
                <a:ext cx="119" cy="53"/>
                <a:chOff x="2199" y="3091"/>
                <a:chExt cx="432" cy="140"/>
              </a:xfrm>
            </p:grpSpPr>
            <p:sp>
              <p:nvSpPr>
                <p:cNvPr id="256" name="Freeform 46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7" name="Freeform 46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2" name="Group 464"/>
              <p:cNvGrpSpPr>
                <a:grpSpLocks/>
              </p:cNvGrpSpPr>
              <p:nvPr/>
            </p:nvGrpSpPr>
            <p:grpSpPr bwMode="auto">
              <a:xfrm>
                <a:off x="2208" y="3120"/>
                <a:ext cx="119" cy="53"/>
                <a:chOff x="2199" y="3091"/>
                <a:chExt cx="432" cy="140"/>
              </a:xfrm>
            </p:grpSpPr>
            <p:sp>
              <p:nvSpPr>
                <p:cNvPr id="254" name="Freeform 46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5" name="Freeform 46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3" name="Group 467"/>
              <p:cNvGrpSpPr>
                <a:grpSpLocks/>
              </p:cNvGrpSpPr>
              <p:nvPr/>
            </p:nvGrpSpPr>
            <p:grpSpPr bwMode="auto">
              <a:xfrm>
                <a:off x="2336" y="3072"/>
                <a:ext cx="119" cy="53"/>
                <a:chOff x="2199" y="3091"/>
                <a:chExt cx="432" cy="140"/>
              </a:xfrm>
            </p:grpSpPr>
            <p:sp>
              <p:nvSpPr>
                <p:cNvPr id="252" name="Freeform 46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3" name="Freeform 46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4" name="Group 470"/>
              <p:cNvGrpSpPr>
                <a:grpSpLocks/>
              </p:cNvGrpSpPr>
              <p:nvPr/>
            </p:nvGrpSpPr>
            <p:grpSpPr bwMode="auto">
              <a:xfrm>
                <a:off x="5511" y="3059"/>
                <a:ext cx="104" cy="52"/>
                <a:chOff x="2199" y="3091"/>
                <a:chExt cx="432" cy="140"/>
              </a:xfrm>
            </p:grpSpPr>
            <p:sp>
              <p:nvSpPr>
                <p:cNvPr id="250" name="Freeform 47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1" name="Freeform 47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" name="Group 473"/>
              <p:cNvGrpSpPr>
                <a:grpSpLocks/>
              </p:cNvGrpSpPr>
              <p:nvPr/>
            </p:nvGrpSpPr>
            <p:grpSpPr bwMode="auto">
              <a:xfrm>
                <a:off x="5367" y="3091"/>
                <a:ext cx="104" cy="52"/>
                <a:chOff x="2199" y="3091"/>
                <a:chExt cx="432" cy="140"/>
              </a:xfrm>
            </p:grpSpPr>
            <p:sp>
              <p:nvSpPr>
                <p:cNvPr id="248" name="Freeform 47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9" name="Freeform 47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" name="Group 476"/>
              <p:cNvGrpSpPr>
                <a:grpSpLocks/>
              </p:cNvGrpSpPr>
              <p:nvPr/>
            </p:nvGrpSpPr>
            <p:grpSpPr bwMode="auto">
              <a:xfrm>
                <a:off x="5263" y="3107"/>
                <a:ext cx="104" cy="52"/>
                <a:chOff x="2199" y="3091"/>
                <a:chExt cx="432" cy="140"/>
              </a:xfrm>
            </p:grpSpPr>
            <p:sp>
              <p:nvSpPr>
                <p:cNvPr id="246" name="Freeform 47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7" name="Freeform 47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3" name="Group 479"/>
              <p:cNvGrpSpPr>
                <a:grpSpLocks/>
              </p:cNvGrpSpPr>
              <p:nvPr/>
            </p:nvGrpSpPr>
            <p:grpSpPr bwMode="auto">
              <a:xfrm>
                <a:off x="5263" y="3043"/>
                <a:ext cx="104" cy="52"/>
                <a:chOff x="2199" y="3091"/>
                <a:chExt cx="432" cy="140"/>
              </a:xfrm>
            </p:grpSpPr>
            <p:sp>
              <p:nvSpPr>
                <p:cNvPr id="244" name="Freeform 48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5" name="Freeform 48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4" name="Group 482"/>
              <p:cNvGrpSpPr>
                <a:grpSpLocks/>
              </p:cNvGrpSpPr>
              <p:nvPr/>
            </p:nvGrpSpPr>
            <p:grpSpPr bwMode="auto">
              <a:xfrm>
                <a:off x="5311" y="3003"/>
                <a:ext cx="104" cy="52"/>
                <a:chOff x="2199" y="3091"/>
                <a:chExt cx="432" cy="140"/>
              </a:xfrm>
            </p:grpSpPr>
            <p:sp>
              <p:nvSpPr>
                <p:cNvPr id="242" name="Freeform 48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3" name="Freeform 48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5" name="Group 485"/>
              <p:cNvGrpSpPr>
                <a:grpSpLocks/>
              </p:cNvGrpSpPr>
              <p:nvPr/>
            </p:nvGrpSpPr>
            <p:grpSpPr bwMode="auto">
              <a:xfrm>
                <a:off x="5351" y="2987"/>
                <a:ext cx="104" cy="52"/>
                <a:chOff x="2199" y="3091"/>
                <a:chExt cx="432" cy="140"/>
              </a:xfrm>
            </p:grpSpPr>
            <p:sp>
              <p:nvSpPr>
                <p:cNvPr id="240" name="Freeform 4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1" name="Freeform 4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2" name="Group 488"/>
              <p:cNvGrpSpPr>
                <a:grpSpLocks/>
              </p:cNvGrpSpPr>
              <p:nvPr/>
            </p:nvGrpSpPr>
            <p:grpSpPr bwMode="auto">
              <a:xfrm>
                <a:off x="5399" y="2963"/>
                <a:ext cx="104" cy="52"/>
                <a:chOff x="2199" y="3091"/>
                <a:chExt cx="432" cy="140"/>
              </a:xfrm>
            </p:grpSpPr>
            <p:sp>
              <p:nvSpPr>
                <p:cNvPr id="238" name="Freeform 4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" name="Freeform 4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3" name="Group 491"/>
              <p:cNvGrpSpPr>
                <a:grpSpLocks/>
              </p:cNvGrpSpPr>
              <p:nvPr/>
            </p:nvGrpSpPr>
            <p:grpSpPr bwMode="auto">
              <a:xfrm>
                <a:off x="5527" y="2915"/>
                <a:ext cx="104" cy="52"/>
                <a:chOff x="2199" y="3091"/>
                <a:chExt cx="432" cy="140"/>
              </a:xfrm>
            </p:grpSpPr>
            <p:sp>
              <p:nvSpPr>
                <p:cNvPr id="236" name="Freeform 4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" name="Freeform 4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4" name="Group 494"/>
              <p:cNvGrpSpPr>
                <a:grpSpLocks/>
              </p:cNvGrpSpPr>
              <p:nvPr/>
            </p:nvGrpSpPr>
            <p:grpSpPr bwMode="auto">
              <a:xfrm>
                <a:off x="239" y="3075"/>
                <a:ext cx="104" cy="52"/>
                <a:chOff x="2199" y="3091"/>
                <a:chExt cx="432" cy="140"/>
              </a:xfrm>
            </p:grpSpPr>
            <p:sp>
              <p:nvSpPr>
                <p:cNvPr id="234" name="Freeform 4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" name="Freeform 4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5" name="Group 497"/>
              <p:cNvGrpSpPr>
                <a:grpSpLocks/>
              </p:cNvGrpSpPr>
              <p:nvPr/>
            </p:nvGrpSpPr>
            <p:grpSpPr bwMode="auto">
              <a:xfrm>
                <a:off x="95" y="3107"/>
                <a:ext cx="104" cy="52"/>
                <a:chOff x="2199" y="3091"/>
                <a:chExt cx="432" cy="140"/>
              </a:xfrm>
            </p:grpSpPr>
            <p:sp>
              <p:nvSpPr>
                <p:cNvPr id="232" name="Freeform 4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3" name="Freeform 4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6" name="Group 500"/>
              <p:cNvGrpSpPr>
                <a:grpSpLocks/>
              </p:cNvGrpSpPr>
              <p:nvPr/>
            </p:nvGrpSpPr>
            <p:grpSpPr bwMode="auto">
              <a:xfrm>
                <a:off x="79" y="3003"/>
                <a:ext cx="104" cy="52"/>
                <a:chOff x="2199" y="3091"/>
                <a:chExt cx="432" cy="140"/>
              </a:xfrm>
            </p:grpSpPr>
            <p:sp>
              <p:nvSpPr>
                <p:cNvPr id="230" name="Freeform 50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1" name="Freeform 50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7" name="Group 503"/>
              <p:cNvGrpSpPr>
                <a:grpSpLocks/>
              </p:cNvGrpSpPr>
              <p:nvPr/>
            </p:nvGrpSpPr>
            <p:grpSpPr bwMode="auto">
              <a:xfrm>
                <a:off x="127" y="2979"/>
                <a:ext cx="104" cy="52"/>
                <a:chOff x="2199" y="3091"/>
                <a:chExt cx="432" cy="140"/>
              </a:xfrm>
            </p:grpSpPr>
            <p:sp>
              <p:nvSpPr>
                <p:cNvPr id="228" name="Freeform 50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9" name="Freeform 50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58" name="Group 506"/>
              <p:cNvGrpSpPr>
                <a:grpSpLocks/>
              </p:cNvGrpSpPr>
              <p:nvPr/>
            </p:nvGrpSpPr>
            <p:grpSpPr bwMode="auto">
              <a:xfrm>
                <a:off x="255" y="2931"/>
                <a:ext cx="104" cy="52"/>
                <a:chOff x="2199" y="3091"/>
                <a:chExt cx="432" cy="140"/>
              </a:xfrm>
            </p:grpSpPr>
            <p:sp>
              <p:nvSpPr>
                <p:cNvPr id="226" name="Freeform 50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" name="Freeform 50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65" name="Group 509"/>
              <p:cNvGrpSpPr>
                <a:grpSpLocks/>
              </p:cNvGrpSpPr>
              <p:nvPr/>
            </p:nvGrpSpPr>
            <p:grpSpPr bwMode="auto">
              <a:xfrm>
                <a:off x="847" y="3067"/>
                <a:ext cx="104" cy="52"/>
                <a:chOff x="2199" y="3091"/>
                <a:chExt cx="432" cy="140"/>
              </a:xfrm>
            </p:grpSpPr>
            <p:sp>
              <p:nvSpPr>
                <p:cNvPr id="224" name="Freeform 51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" name="Freeform 51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66" name="Group 512"/>
              <p:cNvGrpSpPr>
                <a:grpSpLocks/>
              </p:cNvGrpSpPr>
              <p:nvPr/>
            </p:nvGrpSpPr>
            <p:grpSpPr bwMode="auto">
              <a:xfrm>
                <a:off x="703" y="3099"/>
                <a:ext cx="104" cy="52"/>
                <a:chOff x="2199" y="3091"/>
                <a:chExt cx="432" cy="140"/>
              </a:xfrm>
            </p:grpSpPr>
            <p:sp>
              <p:nvSpPr>
                <p:cNvPr id="222" name="Freeform 51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" name="Freeform 51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67" name="Group 515"/>
              <p:cNvGrpSpPr>
                <a:grpSpLocks/>
              </p:cNvGrpSpPr>
              <p:nvPr/>
            </p:nvGrpSpPr>
            <p:grpSpPr bwMode="auto">
              <a:xfrm>
                <a:off x="599" y="3115"/>
                <a:ext cx="104" cy="52"/>
                <a:chOff x="2199" y="3091"/>
                <a:chExt cx="432" cy="140"/>
              </a:xfrm>
            </p:grpSpPr>
            <p:sp>
              <p:nvSpPr>
                <p:cNvPr id="220" name="Freeform 51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" name="Freeform 51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74" name="Group 518"/>
              <p:cNvGrpSpPr>
                <a:grpSpLocks/>
              </p:cNvGrpSpPr>
              <p:nvPr/>
            </p:nvGrpSpPr>
            <p:grpSpPr bwMode="auto">
              <a:xfrm>
                <a:off x="599" y="3051"/>
                <a:ext cx="104" cy="52"/>
                <a:chOff x="2199" y="3091"/>
                <a:chExt cx="432" cy="140"/>
              </a:xfrm>
            </p:grpSpPr>
            <p:sp>
              <p:nvSpPr>
                <p:cNvPr id="218" name="Freeform 51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" name="Freeform 52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75" name="Group 521"/>
              <p:cNvGrpSpPr>
                <a:grpSpLocks/>
              </p:cNvGrpSpPr>
              <p:nvPr/>
            </p:nvGrpSpPr>
            <p:grpSpPr bwMode="auto">
              <a:xfrm>
                <a:off x="647" y="3011"/>
                <a:ext cx="104" cy="52"/>
                <a:chOff x="2199" y="3091"/>
                <a:chExt cx="432" cy="140"/>
              </a:xfrm>
            </p:grpSpPr>
            <p:sp>
              <p:nvSpPr>
                <p:cNvPr id="216" name="Freeform 52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" name="Freeform 52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76" name="Group 524"/>
              <p:cNvGrpSpPr>
                <a:grpSpLocks/>
              </p:cNvGrpSpPr>
              <p:nvPr/>
            </p:nvGrpSpPr>
            <p:grpSpPr bwMode="auto">
              <a:xfrm>
                <a:off x="687" y="2995"/>
                <a:ext cx="104" cy="52"/>
                <a:chOff x="2199" y="3091"/>
                <a:chExt cx="432" cy="140"/>
              </a:xfrm>
            </p:grpSpPr>
            <p:sp>
              <p:nvSpPr>
                <p:cNvPr id="214" name="Freeform 52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" name="Freeform 52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77" name="Group 527"/>
              <p:cNvGrpSpPr>
                <a:grpSpLocks/>
              </p:cNvGrpSpPr>
              <p:nvPr/>
            </p:nvGrpSpPr>
            <p:grpSpPr bwMode="auto">
              <a:xfrm>
                <a:off x="735" y="2971"/>
                <a:ext cx="104" cy="52"/>
                <a:chOff x="2199" y="3091"/>
                <a:chExt cx="432" cy="140"/>
              </a:xfrm>
            </p:grpSpPr>
            <p:sp>
              <p:nvSpPr>
                <p:cNvPr id="212" name="Freeform 52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" name="Freeform 52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78" name="Group 530"/>
              <p:cNvGrpSpPr>
                <a:grpSpLocks/>
              </p:cNvGrpSpPr>
              <p:nvPr/>
            </p:nvGrpSpPr>
            <p:grpSpPr bwMode="auto">
              <a:xfrm>
                <a:off x="863" y="2923"/>
                <a:ext cx="104" cy="52"/>
                <a:chOff x="2199" y="3091"/>
                <a:chExt cx="432" cy="140"/>
              </a:xfrm>
            </p:grpSpPr>
            <p:sp>
              <p:nvSpPr>
                <p:cNvPr id="210" name="Freeform 53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" name="Freeform 53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85" name="Group 533"/>
              <p:cNvGrpSpPr>
                <a:grpSpLocks/>
              </p:cNvGrpSpPr>
              <p:nvPr/>
            </p:nvGrpSpPr>
            <p:grpSpPr bwMode="auto">
              <a:xfrm>
                <a:off x="807" y="2947"/>
                <a:ext cx="432" cy="140"/>
                <a:chOff x="2199" y="3091"/>
                <a:chExt cx="432" cy="140"/>
              </a:xfrm>
            </p:grpSpPr>
            <p:sp>
              <p:nvSpPr>
                <p:cNvPr id="208" name="Freeform 53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" name="Freeform 53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86" name="Group 536"/>
              <p:cNvGrpSpPr>
                <a:grpSpLocks/>
              </p:cNvGrpSpPr>
              <p:nvPr/>
            </p:nvGrpSpPr>
            <p:grpSpPr bwMode="auto">
              <a:xfrm>
                <a:off x="1248" y="3264"/>
                <a:ext cx="1021" cy="296"/>
                <a:chOff x="3353" y="4024"/>
                <a:chExt cx="1021" cy="296"/>
              </a:xfrm>
            </p:grpSpPr>
            <p:grpSp>
              <p:nvGrpSpPr>
                <p:cNvPr id="587" name="Group 537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602" name="Group 538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05" name="Group 5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6" name="Freeform 5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" name="Freeform 5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06" name="Group 542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4" name="Freeform 5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5" name="Freeform 5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07" name="Group 545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2" name="Freeform 5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3" name="Freeform 5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08" name="Group 548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09" name="Group 5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7" name="Freeform 5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8" name="Freeform 5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10" name="Group 552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5" name="Freeform 5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6" name="Freeform 5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11" name="Group 555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3" name="Freeform 5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4" name="Freeform 5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612" name="Group 558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613" name="Group 559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14" name="Group 5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6" name="Freeform 5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7" name="Freeform 5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15" name="Group 563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4" name="Freeform 5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5" name="Freeform 5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16" name="Group 566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2" name="Freeform 5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3" name="Freeform 5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17" name="Group 569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18" name="Group 5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7" name="Freeform 5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8" name="Freeform 5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19" name="Group 573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5" name="Freeform 5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6" name="Freeform 5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21" name="Group 576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3" name="Freeform 5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" name="Freeform 5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622" name="Group 579"/>
              <p:cNvGrpSpPr>
                <a:grpSpLocks/>
              </p:cNvGrpSpPr>
              <p:nvPr/>
            </p:nvGrpSpPr>
            <p:grpSpPr bwMode="auto">
              <a:xfrm>
                <a:off x="4055" y="2976"/>
                <a:ext cx="1021" cy="296"/>
                <a:chOff x="3353" y="4024"/>
                <a:chExt cx="1021" cy="296"/>
              </a:xfrm>
            </p:grpSpPr>
            <p:grpSp>
              <p:nvGrpSpPr>
                <p:cNvPr id="631" name="Group 580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632" name="Group 581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41" name="Group 5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4" name="Freeform 5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5" name="Freeform 5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42" name="Group 585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2" name="Freeform 5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3" name="Freeform 5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51" name="Group 588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0" name="Freeform 5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1" name="Freeform 5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52" name="Group 591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61" name="Group 5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5" name="Freeform 5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6" name="Freeform 5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62" name="Group 595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3" name="Freeform 5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" name="Freeform 5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71" name="Group 598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1" name="Freeform 5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2" name="Freeform 6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672" name="Group 601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681" name="Group 602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682" name="Group 6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4" name="Freeform 6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5" name="Freeform 6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91" name="Group 60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2" name="Freeform 6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3" name="Freeform 6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92" name="Group 60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0" name="Freeform 6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1" name="Freeform 6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701" name="Group 612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02" name="Group 6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5" name="Freeform 6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6" name="Freeform 6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11" name="Group 61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3" name="Freeform 6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4" name="Freeform 6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12" name="Group 61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1" name="Freeform 6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2" name="Freeform 6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721" name="Group 1287"/>
          <p:cNvGrpSpPr>
            <a:grpSpLocks/>
          </p:cNvGrpSpPr>
          <p:nvPr/>
        </p:nvGrpSpPr>
        <p:grpSpPr bwMode="auto">
          <a:xfrm>
            <a:off x="7308304" y="3861048"/>
            <a:ext cx="1524000" cy="2057400"/>
            <a:chOff x="-686" y="192"/>
            <a:chExt cx="3594" cy="4376"/>
          </a:xfrm>
        </p:grpSpPr>
        <p:sp>
          <p:nvSpPr>
            <p:cNvPr id="603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760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1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32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68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9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63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4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5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6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7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41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750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42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51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58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9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53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4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5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6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7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52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740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61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62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48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9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43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4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5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6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7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70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730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73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74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38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9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33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4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5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6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7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75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720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76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77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28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9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23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4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5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78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710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79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80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18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9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13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4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5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6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7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81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700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82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83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08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9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03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4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5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6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7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84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690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85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86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98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9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93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4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5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6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7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87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680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89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790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88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9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83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4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5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7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99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670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00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09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78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9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73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4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5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7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10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660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19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20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68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9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63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4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6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7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29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650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30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39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58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9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53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4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5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6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7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40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640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49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50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48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9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43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4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6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7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59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630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60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69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38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9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33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4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6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7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70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620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79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80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28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23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6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7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889" name="Group 1287"/>
          <p:cNvGrpSpPr>
            <a:grpSpLocks/>
          </p:cNvGrpSpPr>
          <p:nvPr/>
        </p:nvGrpSpPr>
        <p:grpSpPr bwMode="auto">
          <a:xfrm>
            <a:off x="323528" y="1556792"/>
            <a:ext cx="1524000" cy="2057400"/>
            <a:chOff x="-686" y="192"/>
            <a:chExt cx="3594" cy="4376"/>
          </a:xfrm>
        </p:grpSpPr>
        <p:sp>
          <p:nvSpPr>
            <p:cNvPr id="771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2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0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928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9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00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36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7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31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3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4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09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918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0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19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26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7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21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20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908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9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30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16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7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11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3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4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5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38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898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1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2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06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7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01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2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4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5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3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888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4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5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96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7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91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2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4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5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6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878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7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8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86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7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81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2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3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4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5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9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868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0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51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76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7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71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2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3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4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5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52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858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3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54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66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7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61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2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3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4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5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55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848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7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58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56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7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51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2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3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4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5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67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838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68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77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46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7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41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2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3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4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5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78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828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87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88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36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7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31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2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3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4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5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97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818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8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07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26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7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21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5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08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808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17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18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16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7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11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2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3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4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5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27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798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8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37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06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7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01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2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3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4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5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8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788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7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48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96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7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1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2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3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4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5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57" name="Group 1287"/>
          <p:cNvGrpSpPr>
            <a:grpSpLocks/>
          </p:cNvGrpSpPr>
          <p:nvPr/>
        </p:nvGrpSpPr>
        <p:grpSpPr bwMode="auto">
          <a:xfrm>
            <a:off x="6516216" y="4581128"/>
            <a:ext cx="652264" cy="901824"/>
            <a:chOff x="-686" y="192"/>
            <a:chExt cx="3594" cy="4376"/>
          </a:xfrm>
        </p:grpSpPr>
        <p:sp>
          <p:nvSpPr>
            <p:cNvPr id="939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0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58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1096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7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68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04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5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99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0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1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2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3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77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1086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78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87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94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5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89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0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1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2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3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88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1076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97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98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84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5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79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0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1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2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3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06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1066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09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0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74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5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69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1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1056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2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3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64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5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9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0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1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2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3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4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1046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5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6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54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5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49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0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1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2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3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7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1036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8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9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44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5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39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0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1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20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1026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1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22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34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5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29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0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2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3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23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1016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5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26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24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5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19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0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1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2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3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35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1006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36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45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14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5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09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0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1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2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3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46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996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55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56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04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5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99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0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1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2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3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65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986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66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75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94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5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89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0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1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2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76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976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85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86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84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85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9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0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1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2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95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966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96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05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74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69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1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06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956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15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16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64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65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59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0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3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225" name="Group 1287"/>
          <p:cNvGrpSpPr>
            <a:grpSpLocks/>
          </p:cNvGrpSpPr>
          <p:nvPr/>
        </p:nvGrpSpPr>
        <p:grpSpPr bwMode="auto">
          <a:xfrm>
            <a:off x="1691680" y="2780928"/>
            <a:ext cx="652264" cy="829816"/>
            <a:chOff x="-686" y="192"/>
            <a:chExt cx="3594" cy="4376"/>
          </a:xfrm>
        </p:grpSpPr>
        <p:sp>
          <p:nvSpPr>
            <p:cNvPr id="1107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08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6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1264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5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36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72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73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67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9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0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1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45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1254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46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55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62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3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57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8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0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1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56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1244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65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66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52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3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47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8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9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1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74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1234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79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08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42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43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7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9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0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1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09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1224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10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11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32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3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27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8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9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0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12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1214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13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14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22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3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17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8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9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0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1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15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1204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16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17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12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3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07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8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9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0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1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18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1194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19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20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02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3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97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8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9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0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1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21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1184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22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23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92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3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87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8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9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0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1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24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1174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25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26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82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3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77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8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9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0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1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27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1164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28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29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72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3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67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8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9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0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1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30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1154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31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32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62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63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57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8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9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0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1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33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1144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34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35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52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3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47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8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9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0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1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36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1134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37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38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42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3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7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8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0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1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439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1124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40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441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32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3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7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pic>
        <p:nvPicPr>
          <p:cNvPr id="1275" name="Picture 2" descr="svetilo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0"/>
            <a:ext cx="2133600" cy="1795463"/>
          </a:xfrm>
          <a:prstGeom prst="rect">
            <a:avLst/>
          </a:prstGeom>
          <a:noFill/>
        </p:spPr>
      </p:pic>
      <p:sp>
        <p:nvSpPr>
          <p:cNvPr id="1276" name="AutoShape 36"/>
          <p:cNvSpPr>
            <a:spLocks noChangeArrowheads="1"/>
          </p:cNvSpPr>
          <p:nvPr/>
        </p:nvSpPr>
        <p:spPr bwMode="auto">
          <a:xfrm flipH="1">
            <a:off x="6084168" y="1700808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1277" name="AutoShape 36"/>
          <p:cNvSpPr>
            <a:spLocks noChangeArrowheads="1"/>
          </p:cNvSpPr>
          <p:nvPr/>
        </p:nvSpPr>
        <p:spPr bwMode="auto">
          <a:xfrm flipH="1">
            <a:off x="5652120" y="2852936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1278" name="AutoShape 36"/>
          <p:cNvSpPr>
            <a:spLocks noChangeArrowheads="1"/>
          </p:cNvSpPr>
          <p:nvPr/>
        </p:nvSpPr>
        <p:spPr bwMode="auto">
          <a:xfrm flipH="1">
            <a:off x="3419872" y="2204864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1375" name="Picture 10" descr="C:\Users\яна\Desktop\Спортивная анимация - зарядка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55776" y="2924944"/>
            <a:ext cx="266973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6" name="TextBox 1375"/>
          <p:cNvSpPr txBox="1"/>
          <p:nvPr/>
        </p:nvSpPr>
        <p:spPr>
          <a:xfrm>
            <a:off x="2627784" y="404664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Эй, ребята! Дружно встали,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Руки к солнышку подняли!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77" name="Picture 11" descr="1f1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5445225"/>
            <a:ext cx="864096" cy="734530"/>
          </a:xfrm>
          <a:prstGeom prst="rect">
            <a:avLst/>
          </a:prstGeom>
          <a:noFill/>
        </p:spPr>
      </p:pic>
      <p:pic>
        <p:nvPicPr>
          <p:cNvPr id="1378" name="Picture 11" descr="1f1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52120" y="5229200"/>
            <a:ext cx="647204" cy="550159"/>
          </a:xfrm>
          <a:prstGeom prst="rect">
            <a:avLst/>
          </a:prstGeom>
          <a:noFill/>
        </p:spPr>
      </p:pic>
      <p:pic>
        <p:nvPicPr>
          <p:cNvPr id="1282" name="Pesnya_iz_m_f_Fiksiki_-_A_kto_takie_Fiksiki_minus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395536" y="37170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21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24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27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30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32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33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35" dur="5000" spd="-1000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38" dur="5000" spd="-1000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0"/>
                            </p:stCondLst>
                            <p:childTnLst>
                              <p:par>
                                <p:cTn id="4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41" dur="5000" spd="-1000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0"/>
                            </p:stCondLst>
                            <p:childTnLst>
                              <p:par>
                                <p:cTn id="43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44" dur="5000" spd="-1000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46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47" dur="5000" spd="-1000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49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0"/>
                            </p:stCondLst>
                            <p:childTnLst>
                              <p:par>
                                <p:cTn id="5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52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54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0"/>
                            </p:stCondLst>
                            <p:childTnLst>
                              <p:par>
                                <p:cTn id="56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57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0"/>
                            </p:stCondLst>
                            <p:childTnLst>
                              <p:par>
                                <p:cTn id="59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60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1" fill="hold"/>
                                        <p:tgtEl>
                                          <p:spTgt spid="12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2"/>
                  </p:tgtEl>
                </p:cond>
              </p:nextCondLst>
            </p:seq>
            <p:audio>
              <p:cMediaNode numSld="9">
                <p:cTn id="6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2"/>
                </p:tgtEl>
              </p:cMediaNode>
            </p:audio>
          </p:childTnLst>
        </p:cTn>
      </p:par>
    </p:tnLst>
    <p:bldLst>
      <p:bldP spid="1276" grpId="0" animBg="1"/>
      <p:bldP spid="1276" grpId="1" animBg="1"/>
      <p:bldP spid="1276" grpId="2" animBg="1"/>
      <p:bldP spid="1276" grpId="3" animBg="1"/>
      <p:bldP spid="1277" grpId="0" animBg="1"/>
      <p:bldP spid="1277" grpId="1" animBg="1"/>
      <p:bldP spid="1277" grpId="2" animBg="1"/>
      <p:bldP spid="1277" grpId="3" animBg="1"/>
      <p:bldP spid="1278" grpId="0" animBg="1"/>
      <p:bldP spid="1278" grpId="1" animBg="1"/>
      <p:bldP spid="1278" grpId="2" animBg="1"/>
      <p:bldP spid="1278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7"/>
          <p:cNvGrpSpPr>
            <a:grpSpLocks/>
          </p:cNvGrpSpPr>
          <p:nvPr/>
        </p:nvGrpSpPr>
        <p:grpSpPr bwMode="auto">
          <a:xfrm>
            <a:off x="1907704" y="5562600"/>
            <a:ext cx="5208588" cy="1295400"/>
            <a:chOff x="799" y="2016"/>
            <a:chExt cx="4875" cy="2360"/>
          </a:xfrm>
        </p:grpSpPr>
        <p:sp>
          <p:nvSpPr>
            <p:cNvPr id="6" name="Oval 518"/>
            <p:cNvSpPr>
              <a:spLocks noChangeArrowheads="1"/>
            </p:cNvSpPr>
            <p:nvPr/>
          </p:nvSpPr>
          <p:spPr bwMode="auto">
            <a:xfrm>
              <a:off x="1008" y="2256"/>
              <a:ext cx="4512" cy="2064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50000">
                  <a:srgbClr val="CC6600"/>
                </a:gs>
                <a:gs pos="100000">
                  <a:srgbClr val="FF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519" descr="Коричневый мрамор"/>
            <p:cNvSpPr>
              <a:spLocks noChangeArrowheads="1"/>
            </p:cNvSpPr>
            <p:nvPr/>
          </p:nvSpPr>
          <p:spPr bwMode="auto">
            <a:xfrm>
              <a:off x="1440" y="2544"/>
              <a:ext cx="3600" cy="1200"/>
            </a:xfrm>
            <a:prstGeom prst="ellipse">
              <a:avLst/>
            </a:pr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520" descr="Коричневый мрамор"/>
            <p:cNvSpPr>
              <a:spLocks noChangeArrowheads="1"/>
            </p:cNvSpPr>
            <p:nvPr/>
          </p:nvSpPr>
          <p:spPr bwMode="auto">
            <a:xfrm>
              <a:off x="1536" y="2352"/>
              <a:ext cx="3312" cy="1104"/>
            </a:xfrm>
            <a:prstGeom prst="ellipse">
              <a:avLst/>
            </a:pr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521"/>
            <p:cNvSpPr>
              <a:spLocks/>
            </p:cNvSpPr>
            <p:nvPr/>
          </p:nvSpPr>
          <p:spPr bwMode="auto">
            <a:xfrm>
              <a:off x="2304" y="3936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522"/>
            <p:cNvSpPr>
              <a:spLocks noChangeArrowheads="1"/>
            </p:cNvSpPr>
            <p:nvPr/>
          </p:nvSpPr>
          <p:spPr bwMode="auto">
            <a:xfrm>
              <a:off x="2441" y="3984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523"/>
            <p:cNvSpPr>
              <a:spLocks/>
            </p:cNvSpPr>
            <p:nvPr/>
          </p:nvSpPr>
          <p:spPr bwMode="auto">
            <a:xfrm>
              <a:off x="1104" y="3120"/>
              <a:ext cx="74" cy="8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Oval 524"/>
            <p:cNvSpPr>
              <a:spLocks noChangeArrowheads="1"/>
            </p:cNvSpPr>
            <p:nvPr/>
          </p:nvSpPr>
          <p:spPr bwMode="auto">
            <a:xfrm>
              <a:off x="1275" y="3192"/>
              <a:ext cx="69" cy="7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525"/>
            <p:cNvSpPr>
              <a:spLocks/>
            </p:cNvSpPr>
            <p:nvPr/>
          </p:nvSpPr>
          <p:spPr bwMode="auto">
            <a:xfrm>
              <a:off x="2016" y="3840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Oval 526"/>
            <p:cNvSpPr>
              <a:spLocks noChangeArrowheads="1"/>
            </p:cNvSpPr>
            <p:nvPr/>
          </p:nvSpPr>
          <p:spPr bwMode="auto">
            <a:xfrm>
              <a:off x="2153" y="3888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527"/>
            <p:cNvSpPr>
              <a:spLocks/>
            </p:cNvSpPr>
            <p:nvPr/>
          </p:nvSpPr>
          <p:spPr bwMode="auto">
            <a:xfrm rot="2041161">
              <a:off x="3024" y="3766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Oval 528"/>
            <p:cNvSpPr>
              <a:spLocks noChangeArrowheads="1"/>
            </p:cNvSpPr>
            <p:nvPr/>
          </p:nvSpPr>
          <p:spPr bwMode="auto">
            <a:xfrm rot="2041161">
              <a:off x="3113" y="3882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529"/>
            <p:cNvSpPr>
              <a:spLocks/>
            </p:cNvSpPr>
            <p:nvPr/>
          </p:nvSpPr>
          <p:spPr bwMode="auto">
            <a:xfrm rot="19558839" flipH="1">
              <a:off x="3278" y="3757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Oval 530"/>
            <p:cNvSpPr>
              <a:spLocks noChangeArrowheads="1"/>
            </p:cNvSpPr>
            <p:nvPr/>
          </p:nvSpPr>
          <p:spPr bwMode="auto">
            <a:xfrm rot="19558839" flipH="1">
              <a:off x="3193" y="3873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Freeform 531"/>
            <p:cNvSpPr>
              <a:spLocks/>
            </p:cNvSpPr>
            <p:nvPr/>
          </p:nvSpPr>
          <p:spPr bwMode="auto">
            <a:xfrm rot="19558839" flipH="1">
              <a:off x="4947" y="3281"/>
              <a:ext cx="59" cy="1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Oval 532"/>
            <p:cNvSpPr>
              <a:spLocks noChangeArrowheads="1"/>
            </p:cNvSpPr>
            <p:nvPr/>
          </p:nvSpPr>
          <p:spPr bwMode="auto">
            <a:xfrm rot="19558839" flipH="1">
              <a:off x="4886" y="3437"/>
              <a:ext cx="55" cy="96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533"/>
            <p:cNvSpPr>
              <a:spLocks/>
            </p:cNvSpPr>
            <p:nvPr/>
          </p:nvSpPr>
          <p:spPr bwMode="auto">
            <a:xfrm rot="19558839" flipH="1">
              <a:off x="5006" y="3421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Oval 534"/>
            <p:cNvSpPr>
              <a:spLocks noChangeArrowheads="1"/>
            </p:cNvSpPr>
            <p:nvPr/>
          </p:nvSpPr>
          <p:spPr bwMode="auto">
            <a:xfrm rot="19558839" flipH="1">
              <a:off x="4921" y="3537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Freeform 535"/>
            <p:cNvSpPr>
              <a:spLocks/>
            </p:cNvSpPr>
            <p:nvPr/>
          </p:nvSpPr>
          <p:spPr bwMode="auto">
            <a:xfrm rot="19558839" flipH="1">
              <a:off x="4478" y="3613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Oval 536"/>
            <p:cNvSpPr>
              <a:spLocks noChangeArrowheads="1"/>
            </p:cNvSpPr>
            <p:nvPr/>
          </p:nvSpPr>
          <p:spPr bwMode="auto">
            <a:xfrm rot="19558839" flipH="1">
              <a:off x="4393" y="3729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Freeform 537"/>
            <p:cNvSpPr>
              <a:spLocks/>
            </p:cNvSpPr>
            <p:nvPr/>
          </p:nvSpPr>
          <p:spPr bwMode="auto">
            <a:xfrm>
              <a:off x="4224" y="3792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Oval 538"/>
            <p:cNvSpPr>
              <a:spLocks noChangeArrowheads="1"/>
            </p:cNvSpPr>
            <p:nvPr/>
          </p:nvSpPr>
          <p:spPr bwMode="auto">
            <a:xfrm>
              <a:off x="4361" y="3840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Freeform 539" descr="Коричневый мрамор"/>
            <p:cNvSpPr>
              <a:spLocks/>
            </p:cNvSpPr>
            <p:nvPr/>
          </p:nvSpPr>
          <p:spPr bwMode="auto">
            <a:xfrm>
              <a:off x="1432" y="2832"/>
              <a:ext cx="104" cy="43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8" y="240"/>
                </a:cxn>
                <a:cxn ang="0">
                  <a:pos x="56" y="432"/>
                </a:cxn>
              </a:cxnLst>
              <a:rect l="0" t="0" r="r" b="b"/>
              <a:pathLst>
                <a:path w="104" h="432">
                  <a:moveTo>
                    <a:pt x="104" y="0"/>
                  </a:moveTo>
                  <a:cubicBezTo>
                    <a:pt x="60" y="84"/>
                    <a:pt x="16" y="168"/>
                    <a:pt x="8" y="240"/>
                  </a:cubicBezTo>
                  <a:cubicBezTo>
                    <a:pt x="0" y="312"/>
                    <a:pt x="28" y="372"/>
                    <a:pt x="56" y="43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540" descr="Коричневый мрамор"/>
            <p:cNvSpPr>
              <a:spLocks/>
            </p:cNvSpPr>
            <p:nvPr/>
          </p:nvSpPr>
          <p:spPr bwMode="auto">
            <a:xfrm rot="19745100" flipH="1">
              <a:off x="4848" y="2688"/>
              <a:ext cx="104" cy="43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8" y="240"/>
                </a:cxn>
                <a:cxn ang="0">
                  <a:pos x="56" y="432"/>
                </a:cxn>
              </a:cxnLst>
              <a:rect l="0" t="0" r="r" b="b"/>
              <a:pathLst>
                <a:path w="104" h="432">
                  <a:moveTo>
                    <a:pt x="104" y="0"/>
                  </a:moveTo>
                  <a:cubicBezTo>
                    <a:pt x="60" y="84"/>
                    <a:pt x="16" y="168"/>
                    <a:pt x="8" y="240"/>
                  </a:cubicBezTo>
                  <a:cubicBezTo>
                    <a:pt x="0" y="312"/>
                    <a:pt x="28" y="372"/>
                    <a:pt x="56" y="43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41"/>
            <p:cNvGrpSpPr>
              <a:grpSpLocks/>
            </p:cNvGrpSpPr>
            <p:nvPr/>
          </p:nvGrpSpPr>
          <p:grpSpPr bwMode="auto">
            <a:xfrm rot="21135134" flipH="1">
              <a:off x="2829" y="4080"/>
              <a:ext cx="544" cy="296"/>
              <a:chOff x="4649" y="2704"/>
              <a:chExt cx="544" cy="296"/>
            </a:xfrm>
          </p:grpSpPr>
          <p:grpSp>
            <p:nvGrpSpPr>
              <p:cNvPr id="5" name="Group 54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29" name="Group 54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602" name="Freeform 5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603" name="Freeform 5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41" name="Group 54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600" name="Freeform 5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601" name="Freeform 5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43" name="Group 54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98" name="Freeform 5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9" name="Freeform 5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50" name="Group 55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752" name="Group 55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93" name="Freeform 5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4" name="Freeform 5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59" name="Group 55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91" name="Freeform 5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2" name="Freeform 5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61" name="Group 55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89" name="Freeform 5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0" name="Freeform 5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30" name="Freeform 562"/>
            <p:cNvSpPr>
              <a:spLocks/>
            </p:cNvSpPr>
            <p:nvPr/>
          </p:nvSpPr>
          <p:spPr bwMode="auto">
            <a:xfrm>
              <a:off x="1951" y="3748"/>
              <a:ext cx="105" cy="98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563"/>
            <p:cNvSpPr>
              <a:spLocks/>
            </p:cNvSpPr>
            <p:nvPr/>
          </p:nvSpPr>
          <p:spPr bwMode="auto">
            <a:xfrm>
              <a:off x="3552" y="3763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564"/>
            <p:cNvSpPr>
              <a:spLocks/>
            </p:cNvSpPr>
            <p:nvPr/>
          </p:nvSpPr>
          <p:spPr bwMode="auto">
            <a:xfrm>
              <a:off x="3773" y="3764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565"/>
            <p:cNvSpPr>
              <a:spLocks/>
            </p:cNvSpPr>
            <p:nvPr/>
          </p:nvSpPr>
          <p:spPr bwMode="auto">
            <a:xfrm>
              <a:off x="2792" y="369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566"/>
            <p:cNvSpPr>
              <a:spLocks/>
            </p:cNvSpPr>
            <p:nvPr/>
          </p:nvSpPr>
          <p:spPr bwMode="auto">
            <a:xfrm>
              <a:off x="2845" y="369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567"/>
            <p:cNvSpPr>
              <a:spLocks/>
            </p:cNvSpPr>
            <p:nvPr/>
          </p:nvSpPr>
          <p:spPr bwMode="auto">
            <a:xfrm>
              <a:off x="4592" y="357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568"/>
            <p:cNvSpPr>
              <a:spLocks/>
            </p:cNvSpPr>
            <p:nvPr/>
          </p:nvSpPr>
          <p:spPr bwMode="auto">
            <a:xfrm>
              <a:off x="4645" y="357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569"/>
            <p:cNvSpPr>
              <a:spLocks/>
            </p:cNvSpPr>
            <p:nvPr/>
          </p:nvSpPr>
          <p:spPr bwMode="auto">
            <a:xfrm>
              <a:off x="5273" y="40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570"/>
            <p:cNvSpPr>
              <a:spLocks/>
            </p:cNvSpPr>
            <p:nvPr/>
          </p:nvSpPr>
          <p:spPr bwMode="auto">
            <a:xfrm>
              <a:off x="5326" y="40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571"/>
            <p:cNvSpPr>
              <a:spLocks/>
            </p:cNvSpPr>
            <p:nvPr/>
          </p:nvSpPr>
          <p:spPr bwMode="auto">
            <a:xfrm>
              <a:off x="5129" y="404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572"/>
            <p:cNvSpPr>
              <a:spLocks/>
            </p:cNvSpPr>
            <p:nvPr/>
          </p:nvSpPr>
          <p:spPr bwMode="auto">
            <a:xfrm>
              <a:off x="5182" y="404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573"/>
            <p:cNvSpPr>
              <a:spLocks/>
            </p:cNvSpPr>
            <p:nvPr/>
          </p:nvSpPr>
          <p:spPr bwMode="auto">
            <a:xfrm>
              <a:off x="5025" y="40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574"/>
            <p:cNvSpPr>
              <a:spLocks/>
            </p:cNvSpPr>
            <p:nvPr/>
          </p:nvSpPr>
          <p:spPr bwMode="auto">
            <a:xfrm>
              <a:off x="5078" y="40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575"/>
            <p:cNvSpPr>
              <a:spLocks/>
            </p:cNvSpPr>
            <p:nvPr/>
          </p:nvSpPr>
          <p:spPr bwMode="auto">
            <a:xfrm>
              <a:off x="5025" y="399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576"/>
            <p:cNvSpPr>
              <a:spLocks/>
            </p:cNvSpPr>
            <p:nvPr/>
          </p:nvSpPr>
          <p:spPr bwMode="auto">
            <a:xfrm>
              <a:off x="5078" y="399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577"/>
            <p:cNvSpPr>
              <a:spLocks/>
            </p:cNvSpPr>
            <p:nvPr/>
          </p:nvSpPr>
          <p:spPr bwMode="auto">
            <a:xfrm>
              <a:off x="5073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578"/>
            <p:cNvSpPr>
              <a:spLocks/>
            </p:cNvSpPr>
            <p:nvPr/>
          </p:nvSpPr>
          <p:spPr bwMode="auto">
            <a:xfrm>
              <a:off x="5126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579"/>
            <p:cNvSpPr>
              <a:spLocks/>
            </p:cNvSpPr>
            <p:nvPr/>
          </p:nvSpPr>
          <p:spPr bwMode="auto">
            <a:xfrm>
              <a:off x="5113" y="393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580"/>
            <p:cNvSpPr>
              <a:spLocks/>
            </p:cNvSpPr>
            <p:nvPr/>
          </p:nvSpPr>
          <p:spPr bwMode="auto">
            <a:xfrm>
              <a:off x="5166" y="393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81"/>
            <p:cNvSpPr>
              <a:spLocks/>
            </p:cNvSpPr>
            <p:nvPr/>
          </p:nvSpPr>
          <p:spPr bwMode="auto">
            <a:xfrm>
              <a:off x="5161" y="391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82"/>
            <p:cNvSpPr>
              <a:spLocks/>
            </p:cNvSpPr>
            <p:nvPr/>
          </p:nvSpPr>
          <p:spPr bwMode="auto">
            <a:xfrm>
              <a:off x="5214" y="391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83"/>
            <p:cNvSpPr>
              <a:spLocks/>
            </p:cNvSpPr>
            <p:nvPr/>
          </p:nvSpPr>
          <p:spPr bwMode="auto">
            <a:xfrm>
              <a:off x="5289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84"/>
            <p:cNvSpPr>
              <a:spLocks/>
            </p:cNvSpPr>
            <p:nvPr/>
          </p:nvSpPr>
          <p:spPr bwMode="auto">
            <a:xfrm>
              <a:off x="5342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85"/>
            <p:cNvSpPr>
              <a:spLocks/>
            </p:cNvSpPr>
            <p:nvPr/>
          </p:nvSpPr>
          <p:spPr bwMode="auto">
            <a:xfrm>
              <a:off x="4657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86"/>
            <p:cNvSpPr>
              <a:spLocks/>
            </p:cNvSpPr>
            <p:nvPr/>
          </p:nvSpPr>
          <p:spPr bwMode="auto">
            <a:xfrm>
              <a:off x="4710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87"/>
            <p:cNvSpPr>
              <a:spLocks/>
            </p:cNvSpPr>
            <p:nvPr/>
          </p:nvSpPr>
          <p:spPr bwMode="auto">
            <a:xfrm>
              <a:off x="5489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88"/>
            <p:cNvSpPr>
              <a:spLocks/>
            </p:cNvSpPr>
            <p:nvPr/>
          </p:nvSpPr>
          <p:spPr bwMode="auto">
            <a:xfrm>
              <a:off x="5542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89"/>
            <p:cNvSpPr>
              <a:spLocks/>
            </p:cNvSpPr>
            <p:nvPr/>
          </p:nvSpPr>
          <p:spPr bwMode="auto">
            <a:xfrm>
              <a:off x="5176" y="362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90"/>
            <p:cNvSpPr>
              <a:spLocks/>
            </p:cNvSpPr>
            <p:nvPr/>
          </p:nvSpPr>
          <p:spPr bwMode="auto">
            <a:xfrm>
              <a:off x="5229" y="362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91"/>
            <p:cNvSpPr>
              <a:spLocks/>
            </p:cNvSpPr>
            <p:nvPr/>
          </p:nvSpPr>
          <p:spPr bwMode="auto">
            <a:xfrm>
              <a:off x="5376" y="362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592"/>
            <p:cNvSpPr>
              <a:spLocks/>
            </p:cNvSpPr>
            <p:nvPr/>
          </p:nvSpPr>
          <p:spPr bwMode="auto">
            <a:xfrm>
              <a:off x="5429" y="362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3"/>
            <p:cNvSpPr>
              <a:spLocks/>
            </p:cNvSpPr>
            <p:nvPr/>
          </p:nvSpPr>
          <p:spPr bwMode="auto">
            <a:xfrm>
              <a:off x="2281" y="3848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594"/>
            <p:cNvSpPr>
              <a:spLocks/>
            </p:cNvSpPr>
            <p:nvPr/>
          </p:nvSpPr>
          <p:spPr bwMode="auto">
            <a:xfrm>
              <a:off x="2342" y="3848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595"/>
            <p:cNvSpPr>
              <a:spLocks/>
            </p:cNvSpPr>
            <p:nvPr/>
          </p:nvSpPr>
          <p:spPr bwMode="auto">
            <a:xfrm>
              <a:off x="2169" y="3752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596"/>
            <p:cNvSpPr>
              <a:spLocks/>
            </p:cNvSpPr>
            <p:nvPr/>
          </p:nvSpPr>
          <p:spPr bwMode="auto">
            <a:xfrm>
              <a:off x="2230" y="3752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597"/>
            <p:cNvSpPr>
              <a:spLocks/>
            </p:cNvSpPr>
            <p:nvPr/>
          </p:nvSpPr>
          <p:spPr bwMode="auto">
            <a:xfrm>
              <a:off x="2297" y="3704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598"/>
            <p:cNvSpPr>
              <a:spLocks/>
            </p:cNvSpPr>
            <p:nvPr/>
          </p:nvSpPr>
          <p:spPr bwMode="auto">
            <a:xfrm>
              <a:off x="2358" y="3704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599"/>
            <p:cNvSpPr>
              <a:spLocks/>
            </p:cNvSpPr>
            <p:nvPr/>
          </p:nvSpPr>
          <p:spPr bwMode="auto">
            <a:xfrm>
              <a:off x="4360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00"/>
            <p:cNvSpPr>
              <a:spLocks/>
            </p:cNvSpPr>
            <p:nvPr/>
          </p:nvSpPr>
          <p:spPr bwMode="auto">
            <a:xfrm>
              <a:off x="4413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01"/>
            <p:cNvSpPr>
              <a:spLocks/>
            </p:cNvSpPr>
            <p:nvPr/>
          </p:nvSpPr>
          <p:spPr bwMode="auto">
            <a:xfrm>
              <a:off x="4216" y="398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02"/>
            <p:cNvSpPr>
              <a:spLocks/>
            </p:cNvSpPr>
            <p:nvPr/>
          </p:nvSpPr>
          <p:spPr bwMode="auto">
            <a:xfrm>
              <a:off x="4269" y="398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03"/>
            <p:cNvSpPr>
              <a:spLocks/>
            </p:cNvSpPr>
            <p:nvPr/>
          </p:nvSpPr>
          <p:spPr bwMode="auto">
            <a:xfrm>
              <a:off x="4112" y="400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604"/>
            <p:cNvSpPr>
              <a:spLocks/>
            </p:cNvSpPr>
            <p:nvPr/>
          </p:nvSpPr>
          <p:spPr bwMode="auto">
            <a:xfrm>
              <a:off x="4165" y="400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605"/>
            <p:cNvSpPr>
              <a:spLocks/>
            </p:cNvSpPr>
            <p:nvPr/>
          </p:nvSpPr>
          <p:spPr bwMode="auto">
            <a:xfrm>
              <a:off x="4112" y="393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606"/>
            <p:cNvSpPr>
              <a:spLocks/>
            </p:cNvSpPr>
            <p:nvPr/>
          </p:nvSpPr>
          <p:spPr bwMode="auto">
            <a:xfrm>
              <a:off x="4165" y="393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607"/>
            <p:cNvSpPr>
              <a:spLocks/>
            </p:cNvSpPr>
            <p:nvPr/>
          </p:nvSpPr>
          <p:spPr bwMode="auto">
            <a:xfrm>
              <a:off x="4160" y="389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608"/>
            <p:cNvSpPr>
              <a:spLocks/>
            </p:cNvSpPr>
            <p:nvPr/>
          </p:nvSpPr>
          <p:spPr bwMode="auto">
            <a:xfrm>
              <a:off x="4213" y="389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609"/>
            <p:cNvSpPr>
              <a:spLocks/>
            </p:cNvSpPr>
            <p:nvPr/>
          </p:nvSpPr>
          <p:spPr bwMode="auto">
            <a:xfrm>
              <a:off x="4200" y="388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610"/>
            <p:cNvSpPr>
              <a:spLocks/>
            </p:cNvSpPr>
            <p:nvPr/>
          </p:nvSpPr>
          <p:spPr bwMode="auto">
            <a:xfrm>
              <a:off x="4253" y="388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611"/>
            <p:cNvSpPr>
              <a:spLocks/>
            </p:cNvSpPr>
            <p:nvPr/>
          </p:nvSpPr>
          <p:spPr bwMode="auto">
            <a:xfrm>
              <a:off x="4248" y="38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612"/>
            <p:cNvSpPr>
              <a:spLocks/>
            </p:cNvSpPr>
            <p:nvPr/>
          </p:nvSpPr>
          <p:spPr bwMode="auto">
            <a:xfrm>
              <a:off x="4301" y="38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613"/>
            <p:cNvSpPr>
              <a:spLocks/>
            </p:cNvSpPr>
            <p:nvPr/>
          </p:nvSpPr>
          <p:spPr bwMode="auto">
            <a:xfrm>
              <a:off x="4376" y="38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614"/>
            <p:cNvSpPr>
              <a:spLocks/>
            </p:cNvSpPr>
            <p:nvPr/>
          </p:nvSpPr>
          <p:spPr bwMode="auto">
            <a:xfrm>
              <a:off x="4429" y="38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615"/>
            <p:cNvSpPr>
              <a:spLocks/>
            </p:cNvSpPr>
            <p:nvPr/>
          </p:nvSpPr>
          <p:spPr bwMode="auto">
            <a:xfrm>
              <a:off x="3504" y="396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616"/>
            <p:cNvSpPr>
              <a:spLocks/>
            </p:cNvSpPr>
            <p:nvPr/>
          </p:nvSpPr>
          <p:spPr bwMode="auto">
            <a:xfrm>
              <a:off x="3557" y="396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617"/>
            <p:cNvSpPr>
              <a:spLocks/>
            </p:cNvSpPr>
            <p:nvPr/>
          </p:nvSpPr>
          <p:spPr bwMode="auto">
            <a:xfrm>
              <a:off x="3360" y="399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618"/>
            <p:cNvSpPr>
              <a:spLocks/>
            </p:cNvSpPr>
            <p:nvPr/>
          </p:nvSpPr>
          <p:spPr bwMode="auto">
            <a:xfrm>
              <a:off x="3413" y="399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19"/>
            <p:cNvSpPr>
              <a:spLocks/>
            </p:cNvSpPr>
            <p:nvPr/>
          </p:nvSpPr>
          <p:spPr bwMode="auto">
            <a:xfrm>
              <a:off x="3256" y="40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20"/>
            <p:cNvSpPr>
              <a:spLocks/>
            </p:cNvSpPr>
            <p:nvPr/>
          </p:nvSpPr>
          <p:spPr bwMode="auto">
            <a:xfrm>
              <a:off x="3309" y="40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1"/>
            <p:cNvSpPr>
              <a:spLocks/>
            </p:cNvSpPr>
            <p:nvPr/>
          </p:nvSpPr>
          <p:spPr bwMode="auto">
            <a:xfrm>
              <a:off x="3256" y="394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622"/>
            <p:cNvSpPr>
              <a:spLocks/>
            </p:cNvSpPr>
            <p:nvPr/>
          </p:nvSpPr>
          <p:spPr bwMode="auto">
            <a:xfrm>
              <a:off x="3309" y="394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23"/>
            <p:cNvSpPr>
              <a:spLocks/>
            </p:cNvSpPr>
            <p:nvPr/>
          </p:nvSpPr>
          <p:spPr bwMode="auto">
            <a:xfrm>
              <a:off x="3304" y="390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24"/>
            <p:cNvSpPr>
              <a:spLocks/>
            </p:cNvSpPr>
            <p:nvPr/>
          </p:nvSpPr>
          <p:spPr bwMode="auto">
            <a:xfrm>
              <a:off x="3357" y="390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25"/>
            <p:cNvSpPr>
              <a:spLocks/>
            </p:cNvSpPr>
            <p:nvPr/>
          </p:nvSpPr>
          <p:spPr bwMode="auto">
            <a:xfrm>
              <a:off x="3344" y="389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26"/>
            <p:cNvSpPr>
              <a:spLocks/>
            </p:cNvSpPr>
            <p:nvPr/>
          </p:nvSpPr>
          <p:spPr bwMode="auto">
            <a:xfrm>
              <a:off x="3397" y="389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27"/>
            <p:cNvSpPr>
              <a:spLocks/>
            </p:cNvSpPr>
            <p:nvPr/>
          </p:nvSpPr>
          <p:spPr bwMode="auto">
            <a:xfrm>
              <a:off x="3392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28"/>
            <p:cNvSpPr>
              <a:spLocks/>
            </p:cNvSpPr>
            <p:nvPr/>
          </p:nvSpPr>
          <p:spPr bwMode="auto">
            <a:xfrm>
              <a:off x="3445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629"/>
            <p:cNvSpPr>
              <a:spLocks/>
            </p:cNvSpPr>
            <p:nvPr/>
          </p:nvSpPr>
          <p:spPr bwMode="auto">
            <a:xfrm>
              <a:off x="3520" y="381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630"/>
            <p:cNvSpPr>
              <a:spLocks/>
            </p:cNvSpPr>
            <p:nvPr/>
          </p:nvSpPr>
          <p:spPr bwMode="auto">
            <a:xfrm>
              <a:off x="3573" y="381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68" name="Group 631"/>
            <p:cNvGrpSpPr>
              <a:grpSpLocks/>
            </p:cNvGrpSpPr>
            <p:nvPr/>
          </p:nvGrpSpPr>
          <p:grpSpPr bwMode="auto">
            <a:xfrm rot="-1674937">
              <a:off x="799" y="2723"/>
              <a:ext cx="544" cy="296"/>
              <a:chOff x="4649" y="2704"/>
              <a:chExt cx="544" cy="296"/>
            </a:xfrm>
          </p:grpSpPr>
          <p:grpSp>
            <p:nvGrpSpPr>
              <p:cNvPr id="770" name="Group 63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777" name="Group 63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82" name="Freeform 63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83" name="Freeform 63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79" name="Group 63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80" name="Freeform 6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81" name="Freeform 6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85" name="Group 63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78" name="Freeform 64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9" name="Freeform 64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86" name="Group 64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795" name="Group 64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73" name="Freeform 6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4" name="Freeform 6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6" name="Group 64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71" name="Freeform 6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2" name="Freeform 6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05" name="Group 64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69" name="Freeform 6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0" name="Freeform 6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806" name="Group 652"/>
            <p:cNvGrpSpPr>
              <a:grpSpLocks/>
            </p:cNvGrpSpPr>
            <p:nvPr/>
          </p:nvGrpSpPr>
          <p:grpSpPr bwMode="auto">
            <a:xfrm rot="18995330" flipH="1">
              <a:off x="1187" y="2445"/>
              <a:ext cx="544" cy="296"/>
              <a:chOff x="4649" y="2704"/>
              <a:chExt cx="544" cy="296"/>
            </a:xfrm>
          </p:grpSpPr>
          <p:grpSp>
            <p:nvGrpSpPr>
              <p:cNvPr id="815" name="Group 65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16" name="Group 65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62" name="Freeform 65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63" name="Freeform 65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6" name="Group 65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60" name="Freeform 6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61" name="Freeform 6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3" name="Group 66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58" name="Freeform 66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9" name="Freeform 66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34" name="Group 66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35" name="Group 66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53" name="Freeform 6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4" name="Freeform 6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6" name="Group 66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51" name="Freeform 66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2" name="Freeform 66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7" name="Group 67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49" name="Freeform 67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0" name="Freeform 67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01" name="Freeform 673"/>
            <p:cNvSpPr>
              <a:spLocks/>
            </p:cNvSpPr>
            <p:nvPr/>
          </p:nvSpPr>
          <p:spPr bwMode="auto">
            <a:xfrm>
              <a:off x="4704" y="4128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674"/>
            <p:cNvSpPr>
              <a:spLocks/>
            </p:cNvSpPr>
            <p:nvPr/>
          </p:nvSpPr>
          <p:spPr bwMode="auto">
            <a:xfrm>
              <a:off x="4925" y="4129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675"/>
            <p:cNvSpPr>
              <a:spLocks/>
            </p:cNvSpPr>
            <p:nvPr/>
          </p:nvSpPr>
          <p:spPr bwMode="auto">
            <a:xfrm>
              <a:off x="4032" y="38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676"/>
            <p:cNvSpPr>
              <a:spLocks/>
            </p:cNvSpPr>
            <p:nvPr/>
          </p:nvSpPr>
          <p:spPr bwMode="auto">
            <a:xfrm>
              <a:off x="4085" y="38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677"/>
            <p:cNvSpPr>
              <a:spLocks/>
            </p:cNvSpPr>
            <p:nvPr/>
          </p:nvSpPr>
          <p:spPr bwMode="auto">
            <a:xfrm>
              <a:off x="4520" y="372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678"/>
            <p:cNvSpPr>
              <a:spLocks/>
            </p:cNvSpPr>
            <p:nvPr/>
          </p:nvSpPr>
          <p:spPr bwMode="auto">
            <a:xfrm>
              <a:off x="4573" y="372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679"/>
            <p:cNvSpPr>
              <a:spLocks/>
            </p:cNvSpPr>
            <p:nvPr/>
          </p:nvSpPr>
          <p:spPr bwMode="auto">
            <a:xfrm>
              <a:off x="4936" y="367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680"/>
            <p:cNvSpPr>
              <a:spLocks/>
            </p:cNvSpPr>
            <p:nvPr/>
          </p:nvSpPr>
          <p:spPr bwMode="auto">
            <a:xfrm>
              <a:off x="4989" y="367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38" name="Group 681"/>
            <p:cNvGrpSpPr>
              <a:grpSpLocks/>
            </p:cNvGrpSpPr>
            <p:nvPr/>
          </p:nvGrpSpPr>
          <p:grpSpPr bwMode="auto">
            <a:xfrm rot="464866">
              <a:off x="3504" y="4080"/>
              <a:ext cx="544" cy="296"/>
              <a:chOff x="4649" y="2704"/>
              <a:chExt cx="544" cy="296"/>
            </a:xfrm>
          </p:grpSpPr>
          <p:grpSp>
            <p:nvGrpSpPr>
              <p:cNvPr id="839" name="Group 68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40" name="Group 68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42" name="Freeform 6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43" name="Freeform 6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1" name="Group 68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40" name="Freeform 6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41" name="Freeform 6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2" name="Group 68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38" name="Freeform 6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9" name="Freeform 6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43" name="Group 69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44" name="Group 69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33" name="Freeform 69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4" name="Freeform 69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5" name="Group 69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31" name="Freeform 69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2" name="Freeform 69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6" name="Group 69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29" name="Freeform 7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0" name="Freeform 7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847" name="Group 702"/>
            <p:cNvGrpSpPr>
              <a:grpSpLocks/>
            </p:cNvGrpSpPr>
            <p:nvPr/>
          </p:nvGrpSpPr>
          <p:grpSpPr bwMode="auto">
            <a:xfrm rot="21135134" flipH="1">
              <a:off x="3981" y="4080"/>
              <a:ext cx="544" cy="296"/>
              <a:chOff x="4649" y="2704"/>
              <a:chExt cx="544" cy="296"/>
            </a:xfrm>
          </p:grpSpPr>
          <p:grpSp>
            <p:nvGrpSpPr>
              <p:cNvPr id="848" name="Group 70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49" name="Group 70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22" name="Freeform 70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23" name="Freeform 70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50" name="Group 70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20" name="Freeform 70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21" name="Freeform 70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51" name="Group 71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18" name="Freeform 7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9" name="Freeform 7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52" name="Group 71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53" name="Group 71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13" name="Freeform 71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4" name="Freeform 71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54" name="Group 71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11" name="Freeform 71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2" name="Freeform 71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55" name="Group 72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09" name="Freeform 72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0" name="Freeform 72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11" name="Freeform 723"/>
            <p:cNvSpPr>
              <a:spLocks/>
            </p:cNvSpPr>
            <p:nvPr/>
          </p:nvSpPr>
          <p:spPr bwMode="auto">
            <a:xfrm>
              <a:off x="2840" y="3883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724"/>
            <p:cNvSpPr>
              <a:spLocks/>
            </p:cNvSpPr>
            <p:nvPr/>
          </p:nvSpPr>
          <p:spPr bwMode="auto">
            <a:xfrm>
              <a:off x="3061" y="3884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725"/>
            <p:cNvSpPr>
              <a:spLocks/>
            </p:cNvSpPr>
            <p:nvPr/>
          </p:nvSpPr>
          <p:spPr bwMode="auto">
            <a:xfrm>
              <a:off x="2321" y="3888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726"/>
            <p:cNvSpPr>
              <a:spLocks/>
            </p:cNvSpPr>
            <p:nvPr/>
          </p:nvSpPr>
          <p:spPr bwMode="auto">
            <a:xfrm>
              <a:off x="2382" y="3888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727"/>
            <p:cNvSpPr>
              <a:spLocks/>
            </p:cNvSpPr>
            <p:nvPr/>
          </p:nvSpPr>
          <p:spPr bwMode="auto">
            <a:xfrm>
              <a:off x="2177" y="3920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728"/>
            <p:cNvSpPr>
              <a:spLocks/>
            </p:cNvSpPr>
            <p:nvPr/>
          </p:nvSpPr>
          <p:spPr bwMode="auto">
            <a:xfrm>
              <a:off x="2238" y="3920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729"/>
            <p:cNvSpPr>
              <a:spLocks/>
            </p:cNvSpPr>
            <p:nvPr/>
          </p:nvSpPr>
          <p:spPr bwMode="auto">
            <a:xfrm>
              <a:off x="2161" y="3816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730"/>
            <p:cNvSpPr>
              <a:spLocks/>
            </p:cNvSpPr>
            <p:nvPr/>
          </p:nvSpPr>
          <p:spPr bwMode="auto">
            <a:xfrm>
              <a:off x="2222" y="3816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731"/>
            <p:cNvSpPr>
              <a:spLocks/>
            </p:cNvSpPr>
            <p:nvPr/>
          </p:nvSpPr>
          <p:spPr bwMode="auto">
            <a:xfrm>
              <a:off x="2209" y="3792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732"/>
            <p:cNvSpPr>
              <a:spLocks/>
            </p:cNvSpPr>
            <p:nvPr/>
          </p:nvSpPr>
          <p:spPr bwMode="auto">
            <a:xfrm>
              <a:off x="2270" y="3792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733"/>
            <p:cNvSpPr>
              <a:spLocks/>
            </p:cNvSpPr>
            <p:nvPr/>
          </p:nvSpPr>
          <p:spPr bwMode="auto">
            <a:xfrm>
              <a:off x="2337" y="3744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734"/>
            <p:cNvSpPr>
              <a:spLocks/>
            </p:cNvSpPr>
            <p:nvPr/>
          </p:nvSpPr>
          <p:spPr bwMode="auto">
            <a:xfrm>
              <a:off x="2398" y="3744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735"/>
            <p:cNvSpPr>
              <a:spLocks/>
            </p:cNvSpPr>
            <p:nvPr/>
          </p:nvSpPr>
          <p:spPr bwMode="auto">
            <a:xfrm>
              <a:off x="5512" y="373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736"/>
            <p:cNvSpPr>
              <a:spLocks/>
            </p:cNvSpPr>
            <p:nvPr/>
          </p:nvSpPr>
          <p:spPr bwMode="auto">
            <a:xfrm>
              <a:off x="5565" y="373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737"/>
            <p:cNvSpPr>
              <a:spLocks/>
            </p:cNvSpPr>
            <p:nvPr/>
          </p:nvSpPr>
          <p:spPr bwMode="auto">
            <a:xfrm>
              <a:off x="5368" y="376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738"/>
            <p:cNvSpPr>
              <a:spLocks/>
            </p:cNvSpPr>
            <p:nvPr/>
          </p:nvSpPr>
          <p:spPr bwMode="auto">
            <a:xfrm>
              <a:off x="5421" y="376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739"/>
            <p:cNvSpPr>
              <a:spLocks/>
            </p:cNvSpPr>
            <p:nvPr/>
          </p:nvSpPr>
          <p:spPr bwMode="auto">
            <a:xfrm>
              <a:off x="5264" y="377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740"/>
            <p:cNvSpPr>
              <a:spLocks/>
            </p:cNvSpPr>
            <p:nvPr/>
          </p:nvSpPr>
          <p:spPr bwMode="auto">
            <a:xfrm>
              <a:off x="5317" y="377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741"/>
            <p:cNvSpPr>
              <a:spLocks/>
            </p:cNvSpPr>
            <p:nvPr/>
          </p:nvSpPr>
          <p:spPr bwMode="auto">
            <a:xfrm>
              <a:off x="5264" y="371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742"/>
            <p:cNvSpPr>
              <a:spLocks/>
            </p:cNvSpPr>
            <p:nvPr/>
          </p:nvSpPr>
          <p:spPr bwMode="auto">
            <a:xfrm>
              <a:off x="5317" y="371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743"/>
            <p:cNvSpPr>
              <a:spLocks/>
            </p:cNvSpPr>
            <p:nvPr/>
          </p:nvSpPr>
          <p:spPr bwMode="auto">
            <a:xfrm>
              <a:off x="5312" y="367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744"/>
            <p:cNvSpPr>
              <a:spLocks/>
            </p:cNvSpPr>
            <p:nvPr/>
          </p:nvSpPr>
          <p:spPr bwMode="auto">
            <a:xfrm>
              <a:off x="5365" y="367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745"/>
            <p:cNvSpPr>
              <a:spLocks/>
            </p:cNvSpPr>
            <p:nvPr/>
          </p:nvSpPr>
          <p:spPr bwMode="auto">
            <a:xfrm>
              <a:off x="5352" y="36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746"/>
            <p:cNvSpPr>
              <a:spLocks/>
            </p:cNvSpPr>
            <p:nvPr/>
          </p:nvSpPr>
          <p:spPr bwMode="auto">
            <a:xfrm>
              <a:off x="5405" y="36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747"/>
            <p:cNvSpPr>
              <a:spLocks/>
            </p:cNvSpPr>
            <p:nvPr/>
          </p:nvSpPr>
          <p:spPr bwMode="auto">
            <a:xfrm>
              <a:off x="5400" y="363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748"/>
            <p:cNvSpPr>
              <a:spLocks/>
            </p:cNvSpPr>
            <p:nvPr/>
          </p:nvSpPr>
          <p:spPr bwMode="auto">
            <a:xfrm>
              <a:off x="5453" y="363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749"/>
            <p:cNvSpPr>
              <a:spLocks/>
            </p:cNvSpPr>
            <p:nvPr/>
          </p:nvSpPr>
          <p:spPr bwMode="auto">
            <a:xfrm>
              <a:off x="5528" y="358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750"/>
            <p:cNvSpPr>
              <a:spLocks/>
            </p:cNvSpPr>
            <p:nvPr/>
          </p:nvSpPr>
          <p:spPr bwMode="auto">
            <a:xfrm>
              <a:off x="5581" y="358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56" name="Group 751"/>
            <p:cNvGrpSpPr>
              <a:grpSpLocks/>
            </p:cNvGrpSpPr>
            <p:nvPr/>
          </p:nvGrpSpPr>
          <p:grpSpPr bwMode="auto">
            <a:xfrm rot="-794143">
              <a:off x="4383" y="3877"/>
              <a:ext cx="544" cy="296"/>
              <a:chOff x="4649" y="2704"/>
              <a:chExt cx="544" cy="296"/>
            </a:xfrm>
          </p:grpSpPr>
          <p:grpSp>
            <p:nvGrpSpPr>
              <p:cNvPr id="857" name="Group 75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58" name="Group 75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02" name="Freeform 7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03" name="Freeform 7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59" name="Group 75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00" name="Freeform 7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01" name="Freeform 7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60" name="Group 75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98" name="Freeform 7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9" name="Freeform 7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61" name="Group 76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62" name="Group 7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93" name="Freeform 7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4" name="Freeform 7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63" name="Group 7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91" name="Freeform 7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2" name="Freeform 7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9" name="Group 7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89" name="Freeform 7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0" name="Freeform 7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0" name="Group 772"/>
            <p:cNvGrpSpPr>
              <a:grpSpLocks/>
            </p:cNvGrpSpPr>
            <p:nvPr/>
          </p:nvGrpSpPr>
          <p:grpSpPr bwMode="auto">
            <a:xfrm rot="19876124" flipH="1">
              <a:off x="4829" y="3706"/>
              <a:ext cx="544" cy="296"/>
              <a:chOff x="4649" y="2704"/>
              <a:chExt cx="544" cy="296"/>
            </a:xfrm>
          </p:grpSpPr>
          <p:grpSp>
            <p:nvGrpSpPr>
              <p:cNvPr id="109" name="Group 77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10" name="Group 77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82" name="Freeform 7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83" name="Freeform 7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9" name="Group 77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80" name="Freeform 77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81" name="Freeform 77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0" name="Group 78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78" name="Freeform 78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9" name="Freeform 78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41" name="Group 78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142" name="Group 78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73" name="Freeform 7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4" name="Freeform 7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" name="Group 78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71" name="Freeform 78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2" name="Freeform 78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" name="Group 79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69" name="Freeform 79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0" name="Freeform 79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45" name="Group 793"/>
            <p:cNvGrpSpPr>
              <a:grpSpLocks/>
            </p:cNvGrpSpPr>
            <p:nvPr/>
          </p:nvGrpSpPr>
          <p:grpSpPr bwMode="auto">
            <a:xfrm rot="1487163">
              <a:off x="3802" y="2089"/>
              <a:ext cx="544" cy="296"/>
              <a:chOff x="4649" y="2704"/>
              <a:chExt cx="544" cy="296"/>
            </a:xfrm>
          </p:grpSpPr>
          <p:grpSp>
            <p:nvGrpSpPr>
              <p:cNvPr id="146" name="Group 79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7" name="Group 79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62" name="Freeform 7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63" name="Freeform 7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8" name="Group 79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60" name="Freeform 79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61" name="Freeform 80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9" name="Group 80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58" name="Freeform 80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9" name="Freeform 80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56" name="Group 804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165" name="Group 80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53" name="Freeform 8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4" name="Freeform 8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2" name="Group 80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51" name="Freeform 80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2" name="Freeform 81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95" name="Group 81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49" name="Freeform 81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0" name="Freeform 81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2" name="Group 814"/>
            <p:cNvGrpSpPr>
              <a:grpSpLocks/>
            </p:cNvGrpSpPr>
            <p:nvPr/>
          </p:nvGrpSpPr>
          <p:grpSpPr bwMode="auto">
            <a:xfrm rot="557431" flipH="1">
              <a:off x="4258" y="2229"/>
              <a:ext cx="544" cy="296"/>
              <a:chOff x="4649" y="2704"/>
              <a:chExt cx="544" cy="296"/>
            </a:xfrm>
          </p:grpSpPr>
          <p:grpSp>
            <p:nvGrpSpPr>
              <p:cNvPr id="225" name="Group 81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244" name="Group 81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42" name="Freeform 8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43" name="Freeform 8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7" name="Group 81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40" name="Freeform 82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41" name="Freeform 82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4" name="Group 82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38" name="Freeform 82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9" name="Freeform 82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85" name="Group 825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286" name="Group 82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33" name="Freeform 8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4" name="Freeform 8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7" name="Group 82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31" name="Freeform 83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2" name="Freeform 83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8" name="Group 83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29" name="Freeform 83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0" name="Freeform 83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95" name="Group 835"/>
            <p:cNvGrpSpPr>
              <a:grpSpLocks/>
            </p:cNvGrpSpPr>
            <p:nvPr/>
          </p:nvGrpSpPr>
          <p:grpSpPr bwMode="auto">
            <a:xfrm rot="-317745">
              <a:off x="1734" y="2205"/>
              <a:ext cx="544" cy="296"/>
              <a:chOff x="4649" y="2704"/>
              <a:chExt cx="544" cy="296"/>
            </a:xfrm>
          </p:grpSpPr>
          <p:grpSp>
            <p:nvGrpSpPr>
              <p:cNvPr id="296" name="Group 83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297" name="Group 83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22" name="Freeform 8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23" name="Freeform 8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4" name="Group 84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20" name="Freeform 84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21" name="Freeform 84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5" name="Group 84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18" name="Freeform 8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9" name="Freeform 8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6" name="Group 846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07" name="Group 84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13" name="Freeform 8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4" name="Freeform 8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8" name="Group 85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11" name="Freeform 85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2" name="Freeform 85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5" name="Group 85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09" name="Freeform 8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0" name="Freeform 8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6" name="Group 856"/>
            <p:cNvGrpSpPr>
              <a:grpSpLocks/>
            </p:cNvGrpSpPr>
            <p:nvPr/>
          </p:nvGrpSpPr>
          <p:grpSpPr bwMode="auto">
            <a:xfrm rot="20352523" flipH="1">
              <a:off x="2198" y="2098"/>
              <a:ext cx="544" cy="296"/>
              <a:chOff x="4649" y="2704"/>
              <a:chExt cx="544" cy="296"/>
            </a:xfrm>
          </p:grpSpPr>
          <p:grpSp>
            <p:nvGrpSpPr>
              <p:cNvPr id="317" name="Group 85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24" name="Group 85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02" name="Freeform 8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03" name="Freeform 8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5" name="Group 86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00" name="Freeform 86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01" name="Freeform 86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6" name="Group 86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98" name="Freeform 8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9" name="Freeform 8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7" name="Group 867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28" name="Group 86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93" name="Freeform 8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4" name="Freeform 8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5" name="Group 87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91" name="Freeform 87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2" name="Freeform 87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6" name="Group 87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89" name="Freeform 8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0" name="Freeform 8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37" name="Group 877"/>
            <p:cNvGrpSpPr>
              <a:grpSpLocks/>
            </p:cNvGrpSpPr>
            <p:nvPr/>
          </p:nvGrpSpPr>
          <p:grpSpPr bwMode="auto">
            <a:xfrm rot="464866">
              <a:off x="2771" y="2016"/>
              <a:ext cx="544" cy="296"/>
              <a:chOff x="4649" y="2704"/>
              <a:chExt cx="544" cy="296"/>
            </a:xfrm>
          </p:grpSpPr>
          <p:grpSp>
            <p:nvGrpSpPr>
              <p:cNvPr id="344" name="Group 87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45" name="Group 87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82" name="Freeform 8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83" name="Freeform 8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6" name="Group 88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80" name="Freeform 88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81" name="Freeform 88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7" name="Group 88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78" name="Freeform 88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9" name="Freeform 88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48" name="Group 888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55" name="Group 88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73" name="Freeform 8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4" name="Freeform 8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56" name="Group 89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71" name="Freeform 89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2" name="Freeform 89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57" name="Group 89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69" name="Freeform 8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0" name="Freeform 8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64" name="Group 898"/>
            <p:cNvGrpSpPr>
              <a:grpSpLocks/>
            </p:cNvGrpSpPr>
            <p:nvPr/>
          </p:nvGrpSpPr>
          <p:grpSpPr bwMode="auto">
            <a:xfrm rot="21135134" flipH="1">
              <a:off x="3248" y="2016"/>
              <a:ext cx="544" cy="296"/>
              <a:chOff x="4649" y="2704"/>
              <a:chExt cx="544" cy="296"/>
            </a:xfrm>
          </p:grpSpPr>
          <p:grpSp>
            <p:nvGrpSpPr>
              <p:cNvPr id="365" name="Group 89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66" name="Group 90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62" name="Freeform 9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63" name="Freeform 9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7" name="Group 90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60" name="Freeform 90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61" name="Freeform 90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8" name="Group 90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58" name="Freeform 90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9" name="Freeform 90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75" name="Group 909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76" name="Group 91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53" name="Freeform 9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4" name="Freeform 9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7" name="Group 91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51" name="Freeform 91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2" name="Freeform 91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4" name="Group 91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49" name="Freeform 9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0" name="Freeform 9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85" name="Group 919"/>
            <p:cNvGrpSpPr>
              <a:grpSpLocks/>
            </p:cNvGrpSpPr>
            <p:nvPr/>
          </p:nvGrpSpPr>
          <p:grpSpPr bwMode="auto">
            <a:xfrm rot="2741043">
              <a:off x="4754" y="2397"/>
              <a:ext cx="544" cy="296"/>
              <a:chOff x="4649" y="2704"/>
              <a:chExt cx="544" cy="296"/>
            </a:xfrm>
          </p:grpSpPr>
          <p:grpSp>
            <p:nvGrpSpPr>
              <p:cNvPr id="386" name="Group 92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87" name="Group 92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42" name="Freeform 9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43" name="Freeform 9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8" name="Group 92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40" name="Freeform 92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41" name="Freeform 92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5" name="Group 92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38" name="Freeform 92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9" name="Freeform 92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96" name="Group 930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97" name="Group 93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33" name="Freeform 9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4" name="Freeform 9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4" name="Group 93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31" name="Freeform 93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2" name="Freeform 93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5" name="Group 93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29" name="Freeform 9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0" name="Freeform 9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06" name="Group 940"/>
            <p:cNvGrpSpPr>
              <a:grpSpLocks/>
            </p:cNvGrpSpPr>
            <p:nvPr/>
          </p:nvGrpSpPr>
          <p:grpSpPr bwMode="auto">
            <a:xfrm rot="1811310" flipH="1">
              <a:off x="5130" y="2690"/>
              <a:ext cx="544" cy="296"/>
              <a:chOff x="4649" y="2704"/>
              <a:chExt cx="544" cy="296"/>
            </a:xfrm>
          </p:grpSpPr>
          <p:grpSp>
            <p:nvGrpSpPr>
              <p:cNvPr id="407" name="Group 94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408" name="Group 94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22" name="Freeform 9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23" name="Freeform 9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5" name="Group 94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20" name="Freeform 94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21" name="Freeform 94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6" name="Group 94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18" name="Freeform 94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9" name="Freeform 95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17" name="Group 951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424" name="Group 95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13" name="Freeform 9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4" name="Freeform 9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5" name="Group 95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11" name="Freeform 95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2" name="Freeform 95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6" name="Group 95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09" name="Freeform 9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0" name="Freeform 9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27" name="Group 961"/>
            <p:cNvGrpSpPr>
              <a:grpSpLocks/>
            </p:cNvGrpSpPr>
            <p:nvPr/>
          </p:nvGrpSpPr>
          <p:grpSpPr bwMode="auto">
            <a:xfrm rot="15129390" flipH="1">
              <a:off x="698" y="3152"/>
              <a:ext cx="544" cy="296"/>
              <a:chOff x="4649" y="2704"/>
              <a:chExt cx="544" cy="296"/>
            </a:xfrm>
          </p:grpSpPr>
          <p:grpSp>
            <p:nvGrpSpPr>
              <p:cNvPr id="428" name="Group 96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435" name="Group 9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02" name="Freeform 9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03" name="Freeform 9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6" name="Group 9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00" name="Freeform 9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01" name="Freeform 9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7" name="Group 9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298" name="Freeform 9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9" name="Freeform 9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4" name="Group 97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445" name="Group 97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293" name="Freeform 9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4" name="Freeform 9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6" name="Group 97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291" name="Freeform 9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2" name="Freeform 9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7" name="Group 97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289" name="Freeform 9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0" name="Freeform 9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50" name="Freeform 982"/>
            <p:cNvSpPr>
              <a:spLocks/>
            </p:cNvSpPr>
            <p:nvPr/>
          </p:nvSpPr>
          <p:spPr bwMode="auto">
            <a:xfrm>
              <a:off x="1008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983"/>
            <p:cNvSpPr>
              <a:spLocks/>
            </p:cNvSpPr>
            <p:nvPr/>
          </p:nvSpPr>
          <p:spPr bwMode="auto">
            <a:xfrm>
              <a:off x="1061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984"/>
            <p:cNvSpPr>
              <a:spLocks/>
            </p:cNvSpPr>
            <p:nvPr/>
          </p:nvSpPr>
          <p:spPr bwMode="auto">
            <a:xfrm>
              <a:off x="1008" y="33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985"/>
            <p:cNvSpPr>
              <a:spLocks/>
            </p:cNvSpPr>
            <p:nvPr/>
          </p:nvSpPr>
          <p:spPr bwMode="auto">
            <a:xfrm>
              <a:off x="1061" y="33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986"/>
            <p:cNvSpPr>
              <a:spLocks/>
            </p:cNvSpPr>
            <p:nvPr/>
          </p:nvSpPr>
          <p:spPr bwMode="auto">
            <a:xfrm>
              <a:off x="1056" y="330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987"/>
            <p:cNvSpPr>
              <a:spLocks/>
            </p:cNvSpPr>
            <p:nvPr/>
          </p:nvSpPr>
          <p:spPr bwMode="auto">
            <a:xfrm>
              <a:off x="1109" y="330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8" name="Group 988"/>
            <p:cNvGrpSpPr>
              <a:grpSpLocks/>
            </p:cNvGrpSpPr>
            <p:nvPr/>
          </p:nvGrpSpPr>
          <p:grpSpPr bwMode="auto">
            <a:xfrm>
              <a:off x="1312" y="3424"/>
              <a:ext cx="104" cy="52"/>
              <a:chOff x="2199" y="3091"/>
              <a:chExt cx="432" cy="140"/>
            </a:xfrm>
          </p:grpSpPr>
          <p:sp>
            <p:nvSpPr>
              <p:cNvPr id="282" name="Freeform 98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Freeform 99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7" name="Freeform 991"/>
            <p:cNvSpPr>
              <a:spLocks/>
            </p:cNvSpPr>
            <p:nvPr/>
          </p:nvSpPr>
          <p:spPr bwMode="auto">
            <a:xfrm>
              <a:off x="1064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992"/>
            <p:cNvSpPr>
              <a:spLocks/>
            </p:cNvSpPr>
            <p:nvPr/>
          </p:nvSpPr>
          <p:spPr bwMode="auto">
            <a:xfrm>
              <a:off x="1117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993"/>
            <p:cNvSpPr>
              <a:spLocks/>
            </p:cNvSpPr>
            <p:nvPr/>
          </p:nvSpPr>
          <p:spPr bwMode="auto">
            <a:xfrm>
              <a:off x="1112" y="336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994"/>
            <p:cNvSpPr>
              <a:spLocks/>
            </p:cNvSpPr>
            <p:nvPr/>
          </p:nvSpPr>
          <p:spPr bwMode="auto">
            <a:xfrm>
              <a:off x="1165" y="336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995"/>
            <p:cNvSpPr>
              <a:spLocks/>
            </p:cNvSpPr>
            <p:nvPr/>
          </p:nvSpPr>
          <p:spPr bwMode="auto">
            <a:xfrm>
              <a:off x="1152" y="335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996"/>
            <p:cNvSpPr>
              <a:spLocks/>
            </p:cNvSpPr>
            <p:nvPr/>
          </p:nvSpPr>
          <p:spPr bwMode="auto">
            <a:xfrm>
              <a:off x="1205" y="335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997"/>
            <p:cNvSpPr>
              <a:spLocks/>
            </p:cNvSpPr>
            <p:nvPr/>
          </p:nvSpPr>
          <p:spPr bwMode="auto">
            <a:xfrm>
              <a:off x="1200" y="33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998"/>
            <p:cNvSpPr>
              <a:spLocks/>
            </p:cNvSpPr>
            <p:nvPr/>
          </p:nvSpPr>
          <p:spPr bwMode="auto">
            <a:xfrm>
              <a:off x="1253" y="33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5" name="Group 999"/>
            <p:cNvGrpSpPr>
              <a:grpSpLocks/>
            </p:cNvGrpSpPr>
            <p:nvPr/>
          </p:nvGrpSpPr>
          <p:grpSpPr bwMode="auto">
            <a:xfrm>
              <a:off x="1328" y="3280"/>
              <a:ext cx="104" cy="52"/>
              <a:chOff x="2199" y="3091"/>
              <a:chExt cx="432" cy="140"/>
            </a:xfrm>
          </p:grpSpPr>
          <p:sp>
            <p:nvSpPr>
              <p:cNvPr id="280" name="Freeform 100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Freeform 100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6" name="Freeform 1002"/>
            <p:cNvSpPr>
              <a:spLocks/>
            </p:cNvSpPr>
            <p:nvPr/>
          </p:nvSpPr>
          <p:spPr bwMode="auto">
            <a:xfrm>
              <a:off x="1200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003"/>
            <p:cNvSpPr>
              <a:spLocks/>
            </p:cNvSpPr>
            <p:nvPr/>
          </p:nvSpPr>
          <p:spPr bwMode="auto">
            <a:xfrm>
              <a:off x="1253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004"/>
            <p:cNvSpPr>
              <a:spLocks/>
            </p:cNvSpPr>
            <p:nvPr/>
          </p:nvSpPr>
          <p:spPr bwMode="auto">
            <a:xfrm>
              <a:off x="1056" y="34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005"/>
            <p:cNvSpPr>
              <a:spLocks/>
            </p:cNvSpPr>
            <p:nvPr/>
          </p:nvSpPr>
          <p:spPr bwMode="auto">
            <a:xfrm>
              <a:off x="1109" y="34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006"/>
            <p:cNvSpPr>
              <a:spLocks/>
            </p:cNvSpPr>
            <p:nvPr/>
          </p:nvSpPr>
          <p:spPr bwMode="auto">
            <a:xfrm>
              <a:off x="1040" y="33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007"/>
            <p:cNvSpPr>
              <a:spLocks/>
            </p:cNvSpPr>
            <p:nvPr/>
          </p:nvSpPr>
          <p:spPr bwMode="auto">
            <a:xfrm>
              <a:off x="1093" y="33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008"/>
            <p:cNvSpPr>
              <a:spLocks/>
            </p:cNvSpPr>
            <p:nvPr/>
          </p:nvSpPr>
          <p:spPr bwMode="auto">
            <a:xfrm>
              <a:off x="1088" y="33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009"/>
            <p:cNvSpPr>
              <a:spLocks/>
            </p:cNvSpPr>
            <p:nvPr/>
          </p:nvSpPr>
          <p:spPr bwMode="auto">
            <a:xfrm>
              <a:off x="1141" y="33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010"/>
            <p:cNvSpPr>
              <a:spLocks/>
            </p:cNvSpPr>
            <p:nvPr/>
          </p:nvSpPr>
          <p:spPr bwMode="auto">
            <a:xfrm>
              <a:off x="1216" y="326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011"/>
            <p:cNvSpPr>
              <a:spLocks/>
            </p:cNvSpPr>
            <p:nvPr/>
          </p:nvSpPr>
          <p:spPr bwMode="auto">
            <a:xfrm>
              <a:off x="1269" y="326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012"/>
            <p:cNvSpPr>
              <a:spLocks/>
            </p:cNvSpPr>
            <p:nvPr/>
          </p:nvSpPr>
          <p:spPr bwMode="auto">
            <a:xfrm>
              <a:off x="1056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013"/>
            <p:cNvSpPr>
              <a:spLocks/>
            </p:cNvSpPr>
            <p:nvPr/>
          </p:nvSpPr>
          <p:spPr bwMode="auto">
            <a:xfrm>
              <a:off x="1109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014"/>
            <p:cNvSpPr>
              <a:spLocks/>
            </p:cNvSpPr>
            <p:nvPr/>
          </p:nvSpPr>
          <p:spPr bwMode="auto">
            <a:xfrm>
              <a:off x="1056" y="29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015"/>
            <p:cNvSpPr>
              <a:spLocks/>
            </p:cNvSpPr>
            <p:nvPr/>
          </p:nvSpPr>
          <p:spPr bwMode="auto">
            <a:xfrm>
              <a:off x="1109" y="29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016"/>
            <p:cNvSpPr>
              <a:spLocks/>
            </p:cNvSpPr>
            <p:nvPr/>
          </p:nvSpPr>
          <p:spPr bwMode="auto">
            <a:xfrm>
              <a:off x="1104" y="287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017"/>
            <p:cNvSpPr>
              <a:spLocks/>
            </p:cNvSpPr>
            <p:nvPr/>
          </p:nvSpPr>
          <p:spPr bwMode="auto">
            <a:xfrm>
              <a:off x="1157" y="287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6" name="Group 1018"/>
            <p:cNvGrpSpPr>
              <a:grpSpLocks/>
            </p:cNvGrpSpPr>
            <p:nvPr/>
          </p:nvGrpSpPr>
          <p:grpSpPr bwMode="auto">
            <a:xfrm>
              <a:off x="1360" y="2992"/>
              <a:ext cx="104" cy="52"/>
              <a:chOff x="2199" y="3091"/>
              <a:chExt cx="432" cy="140"/>
            </a:xfrm>
          </p:grpSpPr>
          <p:sp>
            <p:nvSpPr>
              <p:cNvPr id="278" name="Freeform 101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Freeform 102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3" name="Freeform 1021"/>
            <p:cNvSpPr>
              <a:spLocks/>
            </p:cNvSpPr>
            <p:nvPr/>
          </p:nvSpPr>
          <p:spPr bwMode="auto">
            <a:xfrm>
              <a:off x="1216" y="3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022"/>
            <p:cNvSpPr>
              <a:spLocks/>
            </p:cNvSpPr>
            <p:nvPr/>
          </p:nvSpPr>
          <p:spPr bwMode="auto">
            <a:xfrm>
              <a:off x="1269" y="3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023"/>
            <p:cNvSpPr>
              <a:spLocks/>
            </p:cNvSpPr>
            <p:nvPr/>
          </p:nvSpPr>
          <p:spPr bwMode="auto">
            <a:xfrm>
              <a:off x="1112" y="3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024"/>
            <p:cNvSpPr>
              <a:spLocks/>
            </p:cNvSpPr>
            <p:nvPr/>
          </p:nvSpPr>
          <p:spPr bwMode="auto">
            <a:xfrm>
              <a:off x="1165" y="3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025"/>
            <p:cNvSpPr>
              <a:spLocks/>
            </p:cNvSpPr>
            <p:nvPr/>
          </p:nvSpPr>
          <p:spPr bwMode="auto">
            <a:xfrm>
              <a:off x="1112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026"/>
            <p:cNvSpPr>
              <a:spLocks/>
            </p:cNvSpPr>
            <p:nvPr/>
          </p:nvSpPr>
          <p:spPr bwMode="auto">
            <a:xfrm>
              <a:off x="1165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027"/>
            <p:cNvSpPr>
              <a:spLocks/>
            </p:cNvSpPr>
            <p:nvPr/>
          </p:nvSpPr>
          <p:spPr bwMode="auto">
            <a:xfrm>
              <a:off x="1160" y="2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1028"/>
            <p:cNvSpPr>
              <a:spLocks/>
            </p:cNvSpPr>
            <p:nvPr/>
          </p:nvSpPr>
          <p:spPr bwMode="auto">
            <a:xfrm>
              <a:off x="1213" y="2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029"/>
            <p:cNvSpPr>
              <a:spLocks/>
            </p:cNvSpPr>
            <p:nvPr/>
          </p:nvSpPr>
          <p:spPr bwMode="auto">
            <a:xfrm>
              <a:off x="1200" y="292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030"/>
            <p:cNvSpPr>
              <a:spLocks/>
            </p:cNvSpPr>
            <p:nvPr/>
          </p:nvSpPr>
          <p:spPr bwMode="auto">
            <a:xfrm>
              <a:off x="1253" y="292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031"/>
            <p:cNvSpPr>
              <a:spLocks/>
            </p:cNvSpPr>
            <p:nvPr/>
          </p:nvSpPr>
          <p:spPr bwMode="auto">
            <a:xfrm>
              <a:off x="1248" y="289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032"/>
            <p:cNvSpPr>
              <a:spLocks/>
            </p:cNvSpPr>
            <p:nvPr/>
          </p:nvSpPr>
          <p:spPr bwMode="auto">
            <a:xfrm>
              <a:off x="1301" y="289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7" name="Group 1033"/>
            <p:cNvGrpSpPr>
              <a:grpSpLocks/>
            </p:cNvGrpSpPr>
            <p:nvPr/>
          </p:nvGrpSpPr>
          <p:grpSpPr bwMode="auto">
            <a:xfrm>
              <a:off x="1376" y="2848"/>
              <a:ext cx="104" cy="52"/>
              <a:chOff x="2199" y="3091"/>
              <a:chExt cx="432" cy="140"/>
            </a:xfrm>
          </p:grpSpPr>
          <p:sp>
            <p:nvSpPr>
              <p:cNvPr id="276" name="Freeform 103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Freeform 103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6" name="Freeform 1036"/>
            <p:cNvSpPr>
              <a:spLocks/>
            </p:cNvSpPr>
            <p:nvPr/>
          </p:nvSpPr>
          <p:spPr bwMode="auto">
            <a:xfrm>
              <a:off x="1248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037"/>
            <p:cNvSpPr>
              <a:spLocks/>
            </p:cNvSpPr>
            <p:nvPr/>
          </p:nvSpPr>
          <p:spPr bwMode="auto">
            <a:xfrm>
              <a:off x="1301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038"/>
            <p:cNvSpPr>
              <a:spLocks/>
            </p:cNvSpPr>
            <p:nvPr/>
          </p:nvSpPr>
          <p:spPr bwMode="auto">
            <a:xfrm>
              <a:off x="1104" y="3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039"/>
            <p:cNvSpPr>
              <a:spLocks/>
            </p:cNvSpPr>
            <p:nvPr/>
          </p:nvSpPr>
          <p:spPr bwMode="auto">
            <a:xfrm>
              <a:off x="1157" y="3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1040"/>
            <p:cNvSpPr>
              <a:spLocks/>
            </p:cNvSpPr>
            <p:nvPr/>
          </p:nvSpPr>
          <p:spPr bwMode="auto">
            <a:xfrm>
              <a:off x="1088" y="290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041"/>
            <p:cNvSpPr>
              <a:spLocks/>
            </p:cNvSpPr>
            <p:nvPr/>
          </p:nvSpPr>
          <p:spPr bwMode="auto">
            <a:xfrm>
              <a:off x="1141" y="290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042"/>
            <p:cNvSpPr>
              <a:spLocks/>
            </p:cNvSpPr>
            <p:nvPr/>
          </p:nvSpPr>
          <p:spPr bwMode="auto">
            <a:xfrm>
              <a:off x="1136" y="28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043"/>
            <p:cNvSpPr>
              <a:spLocks/>
            </p:cNvSpPr>
            <p:nvPr/>
          </p:nvSpPr>
          <p:spPr bwMode="auto">
            <a:xfrm>
              <a:off x="1189" y="28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044"/>
            <p:cNvSpPr>
              <a:spLocks/>
            </p:cNvSpPr>
            <p:nvPr/>
          </p:nvSpPr>
          <p:spPr bwMode="auto">
            <a:xfrm>
              <a:off x="1264" y="283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1045"/>
            <p:cNvSpPr>
              <a:spLocks/>
            </p:cNvSpPr>
            <p:nvPr/>
          </p:nvSpPr>
          <p:spPr bwMode="auto">
            <a:xfrm>
              <a:off x="1317" y="283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046"/>
            <p:cNvSpPr>
              <a:spLocks/>
            </p:cNvSpPr>
            <p:nvPr/>
          </p:nvSpPr>
          <p:spPr bwMode="auto">
            <a:xfrm>
              <a:off x="3600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047"/>
            <p:cNvSpPr>
              <a:spLocks/>
            </p:cNvSpPr>
            <p:nvPr/>
          </p:nvSpPr>
          <p:spPr bwMode="auto">
            <a:xfrm>
              <a:off x="3653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048"/>
            <p:cNvSpPr>
              <a:spLocks/>
            </p:cNvSpPr>
            <p:nvPr/>
          </p:nvSpPr>
          <p:spPr bwMode="auto">
            <a:xfrm>
              <a:off x="3600" y="401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049"/>
            <p:cNvSpPr>
              <a:spLocks/>
            </p:cNvSpPr>
            <p:nvPr/>
          </p:nvSpPr>
          <p:spPr bwMode="auto">
            <a:xfrm>
              <a:off x="3653" y="401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1050"/>
            <p:cNvSpPr>
              <a:spLocks/>
            </p:cNvSpPr>
            <p:nvPr/>
          </p:nvSpPr>
          <p:spPr bwMode="auto">
            <a:xfrm>
              <a:off x="3648" y="3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051"/>
            <p:cNvSpPr>
              <a:spLocks/>
            </p:cNvSpPr>
            <p:nvPr/>
          </p:nvSpPr>
          <p:spPr bwMode="auto">
            <a:xfrm>
              <a:off x="3701" y="3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4" name="Group 1052"/>
            <p:cNvGrpSpPr>
              <a:grpSpLocks/>
            </p:cNvGrpSpPr>
            <p:nvPr/>
          </p:nvGrpSpPr>
          <p:grpSpPr bwMode="auto">
            <a:xfrm>
              <a:off x="3904" y="4096"/>
              <a:ext cx="104" cy="52"/>
              <a:chOff x="2199" y="3091"/>
              <a:chExt cx="432" cy="140"/>
            </a:xfrm>
          </p:grpSpPr>
          <p:sp>
            <p:nvSpPr>
              <p:cNvPr id="274" name="Freeform 105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105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3" name="Freeform 1055"/>
            <p:cNvSpPr>
              <a:spLocks/>
            </p:cNvSpPr>
            <p:nvPr/>
          </p:nvSpPr>
          <p:spPr bwMode="auto">
            <a:xfrm>
              <a:off x="3760" y="41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056"/>
            <p:cNvSpPr>
              <a:spLocks/>
            </p:cNvSpPr>
            <p:nvPr/>
          </p:nvSpPr>
          <p:spPr bwMode="auto">
            <a:xfrm>
              <a:off x="3813" y="41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1057"/>
            <p:cNvSpPr>
              <a:spLocks/>
            </p:cNvSpPr>
            <p:nvPr/>
          </p:nvSpPr>
          <p:spPr bwMode="auto">
            <a:xfrm>
              <a:off x="3656" y="41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1058"/>
            <p:cNvSpPr>
              <a:spLocks/>
            </p:cNvSpPr>
            <p:nvPr/>
          </p:nvSpPr>
          <p:spPr bwMode="auto">
            <a:xfrm>
              <a:off x="3709" y="41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1059"/>
            <p:cNvSpPr>
              <a:spLocks/>
            </p:cNvSpPr>
            <p:nvPr/>
          </p:nvSpPr>
          <p:spPr bwMode="auto">
            <a:xfrm>
              <a:off x="3656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1060"/>
            <p:cNvSpPr>
              <a:spLocks/>
            </p:cNvSpPr>
            <p:nvPr/>
          </p:nvSpPr>
          <p:spPr bwMode="auto">
            <a:xfrm>
              <a:off x="3709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1061"/>
            <p:cNvSpPr>
              <a:spLocks/>
            </p:cNvSpPr>
            <p:nvPr/>
          </p:nvSpPr>
          <p:spPr bwMode="auto">
            <a:xfrm>
              <a:off x="3704" y="4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1062"/>
            <p:cNvSpPr>
              <a:spLocks/>
            </p:cNvSpPr>
            <p:nvPr/>
          </p:nvSpPr>
          <p:spPr bwMode="auto">
            <a:xfrm>
              <a:off x="3757" y="4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1063"/>
            <p:cNvSpPr>
              <a:spLocks/>
            </p:cNvSpPr>
            <p:nvPr/>
          </p:nvSpPr>
          <p:spPr bwMode="auto">
            <a:xfrm>
              <a:off x="3744" y="4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1064"/>
            <p:cNvSpPr>
              <a:spLocks/>
            </p:cNvSpPr>
            <p:nvPr/>
          </p:nvSpPr>
          <p:spPr bwMode="auto">
            <a:xfrm>
              <a:off x="3797" y="4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1065"/>
            <p:cNvSpPr>
              <a:spLocks/>
            </p:cNvSpPr>
            <p:nvPr/>
          </p:nvSpPr>
          <p:spPr bwMode="auto">
            <a:xfrm>
              <a:off x="3792" y="400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1066"/>
            <p:cNvSpPr>
              <a:spLocks/>
            </p:cNvSpPr>
            <p:nvPr/>
          </p:nvSpPr>
          <p:spPr bwMode="auto">
            <a:xfrm>
              <a:off x="3845" y="400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5" name="Group 1067"/>
            <p:cNvGrpSpPr>
              <a:grpSpLocks/>
            </p:cNvGrpSpPr>
            <p:nvPr/>
          </p:nvGrpSpPr>
          <p:grpSpPr bwMode="auto">
            <a:xfrm>
              <a:off x="3920" y="3952"/>
              <a:ext cx="104" cy="52"/>
              <a:chOff x="2199" y="3091"/>
              <a:chExt cx="432" cy="140"/>
            </a:xfrm>
          </p:grpSpPr>
          <p:sp>
            <p:nvSpPr>
              <p:cNvPr id="272" name="Freeform 106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106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6" name="Freeform 1070"/>
            <p:cNvSpPr>
              <a:spLocks/>
            </p:cNvSpPr>
            <p:nvPr/>
          </p:nvSpPr>
          <p:spPr bwMode="auto">
            <a:xfrm>
              <a:off x="3792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1071"/>
            <p:cNvSpPr>
              <a:spLocks/>
            </p:cNvSpPr>
            <p:nvPr/>
          </p:nvSpPr>
          <p:spPr bwMode="auto">
            <a:xfrm>
              <a:off x="3845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1072"/>
            <p:cNvSpPr>
              <a:spLocks/>
            </p:cNvSpPr>
            <p:nvPr/>
          </p:nvSpPr>
          <p:spPr bwMode="auto">
            <a:xfrm>
              <a:off x="3648" y="41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1073"/>
            <p:cNvSpPr>
              <a:spLocks/>
            </p:cNvSpPr>
            <p:nvPr/>
          </p:nvSpPr>
          <p:spPr bwMode="auto">
            <a:xfrm>
              <a:off x="3701" y="41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1074"/>
            <p:cNvSpPr>
              <a:spLocks/>
            </p:cNvSpPr>
            <p:nvPr/>
          </p:nvSpPr>
          <p:spPr bwMode="auto">
            <a:xfrm>
              <a:off x="3632" y="4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1075"/>
            <p:cNvSpPr>
              <a:spLocks/>
            </p:cNvSpPr>
            <p:nvPr/>
          </p:nvSpPr>
          <p:spPr bwMode="auto">
            <a:xfrm>
              <a:off x="3685" y="4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1076"/>
            <p:cNvSpPr>
              <a:spLocks/>
            </p:cNvSpPr>
            <p:nvPr/>
          </p:nvSpPr>
          <p:spPr bwMode="auto">
            <a:xfrm>
              <a:off x="3680" y="39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1077"/>
            <p:cNvSpPr>
              <a:spLocks/>
            </p:cNvSpPr>
            <p:nvPr/>
          </p:nvSpPr>
          <p:spPr bwMode="auto">
            <a:xfrm>
              <a:off x="3733" y="39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1078"/>
            <p:cNvSpPr>
              <a:spLocks/>
            </p:cNvSpPr>
            <p:nvPr/>
          </p:nvSpPr>
          <p:spPr bwMode="auto">
            <a:xfrm>
              <a:off x="3808" y="3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1079"/>
            <p:cNvSpPr>
              <a:spLocks/>
            </p:cNvSpPr>
            <p:nvPr/>
          </p:nvSpPr>
          <p:spPr bwMode="auto">
            <a:xfrm>
              <a:off x="3861" y="3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1080"/>
            <p:cNvSpPr>
              <a:spLocks/>
            </p:cNvSpPr>
            <p:nvPr/>
          </p:nvSpPr>
          <p:spPr bwMode="auto">
            <a:xfrm>
              <a:off x="5144" y="31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1081"/>
            <p:cNvSpPr>
              <a:spLocks/>
            </p:cNvSpPr>
            <p:nvPr/>
          </p:nvSpPr>
          <p:spPr bwMode="auto">
            <a:xfrm>
              <a:off x="5197" y="31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1082"/>
            <p:cNvSpPr>
              <a:spLocks/>
            </p:cNvSpPr>
            <p:nvPr/>
          </p:nvSpPr>
          <p:spPr bwMode="auto">
            <a:xfrm>
              <a:off x="2496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1083"/>
            <p:cNvSpPr>
              <a:spLocks/>
            </p:cNvSpPr>
            <p:nvPr/>
          </p:nvSpPr>
          <p:spPr bwMode="auto">
            <a:xfrm>
              <a:off x="2549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1084"/>
            <p:cNvSpPr>
              <a:spLocks/>
            </p:cNvSpPr>
            <p:nvPr/>
          </p:nvSpPr>
          <p:spPr bwMode="auto">
            <a:xfrm>
              <a:off x="2496" y="401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1085"/>
            <p:cNvSpPr>
              <a:spLocks/>
            </p:cNvSpPr>
            <p:nvPr/>
          </p:nvSpPr>
          <p:spPr bwMode="auto">
            <a:xfrm>
              <a:off x="2549" y="401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1086"/>
            <p:cNvSpPr>
              <a:spLocks/>
            </p:cNvSpPr>
            <p:nvPr/>
          </p:nvSpPr>
          <p:spPr bwMode="auto">
            <a:xfrm>
              <a:off x="2544" y="3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1087"/>
            <p:cNvSpPr>
              <a:spLocks/>
            </p:cNvSpPr>
            <p:nvPr/>
          </p:nvSpPr>
          <p:spPr bwMode="auto">
            <a:xfrm>
              <a:off x="2597" y="3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6" name="Group 1088"/>
            <p:cNvGrpSpPr>
              <a:grpSpLocks/>
            </p:cNvGrpSpPr>
            <p:nvPr/>
          </p:nvGrpSpPr>
          <p:grpSpPr bwMode="auto">
            <a:xfrm>
              <a:off x="2800" y="4096"/>
              <a:ext cx="104" cy="52"/>
              <a:chOff x="2199" y="3091"/>
              <a:chExt cx="432" cy="140"/>
            </a:xfrm>
          </p:grpSpPr>
          <p:sp>
            <p:nvSpPr>
              <p:cNvPr id="270" name="Freeform 108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109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" name="Freeform 1091"/>
            <p:cNvSpPr>
              <a:spLocks/>
            </p:cNvSpPr>
            <p:nvPr/>
          </p:nvSpPr>
          <p:spPr bwMode="auto">
            <a:xfrm>
              <a:off x="2656" y="41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1092"/>
            <p:cNvSpPr>
              <a:spLocks/>
            </p:cNvSpPr>
            <p:nvPr/>
          </p:nvSpPr>
          <p:spPr bwMode="auto">
            <a:xfrm>
              <a:off x="2709" y="41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1093"/>
            <p:cNvSpPr>
              <a:spLocks/>
            </p:cNvSpPr>
            <p:nvPr/>
          </p:nvSpPr>
          <p:spPr bwMode="auto">
            <a:xfrm>
              <a:off x="2552" y="41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1094"/>
            <p:cNvSpPr>
              <a:spLocks/>
            </p:cNvSpPr>
            <p:nvPr/>
          </p:nvSpPr>
          <p:spPr bwMode="auto">
            <a:xfrm>
              <a:off x="2605" y="41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Freeform 1095"/>
            <p:cNvSpPr>
              <a:spLocks/>
            </p:cNvSpPr>
            <p:nvPr/>
          </p:nvSpPr>
          <p:spPr bwMode="auto">
            <a:xfrm>
              <a:off x="2552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1096"/>
            <p:cNvSpPr>
              <a:spLocks/>
            </p:cNvSpPr>
            <p:nvPr/>
          </p:nvSpPr>
          <p:spPr bwMode="auto">
            <a:xfrm>
              <a:off x="2605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1097"/>
            <p:cNvSpPr>
              <a:spLocks/>
            </p:cNvSpPr>
            <p:nvPr/>
          </p:nvSpPr>
          <p:spPr bwMode="auto">
            <a:xfrm>
              <a:off x="2600" y="4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1098"/>
            <p:cNvSpPr>
              <a:spLocks/>
            </p:cNvSpPr>
            <p:nvPr/>
          </p:nvSpPr>
          <p:spPr bwMode="auto">
            <a:xfrm>
              <a:off x="2653" y="4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1099"/>
            <p:cNvSpPr>
              <a:spLocks/>
            </p:cNvSpPr>
            <p:nvPr/>
          </p:nvSpPr>
          <p:spPr bwMode="auto">
            <a:xfrm>
              <a:off x="2640" y="4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Freeform 1100"/>
            <p:cNvSpPr>
              <a:spLocks/>
            </p:cNvSpPr>
            <p:nvPr/>
          </p:nvSpPr>
          <p:spPr bwMode="auto">
            <a:xfrm>
              <a:off x="2693" y="4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1101"/>
            <p:cNvSpPr>
              <a:spLocks/>
            </p:cNvSpPr>
            <p:nvPr/>
          </p:nvSpPr>
          <p:spPr bwMode="auto">
            <a:xfrm>
              <a:off x="2688" y="400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1102"/>
            <p:cNvSpPr>
              <a:spLocks/>
            </p:cNvSpPr>
            <p:nvPr/>
          </p:nvSpPr>
          <p:spPr bwMode="auto">
            <a:xfrm>
              <a:off x="2741" y="400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7" name="Group 1103"/>
            <p:cNvGrpSpPr>
              <a:grpSpLocks/>
            </p:cNvGrpSpPr>
            <p:nvPr/>
          </p:nvGrpSpPr>
          <p:grpSpPr bwMode="auto">
            <a:xfrm>
              <a:off x="2816" y="3952"/>
              <a:ext cx="104" cy="52"/>
              <a:chOff x="2199" y="3091"/>
              <a:chExt cx="432" cy="140"/>
            </a:xfrm>
          </p:grpSpPr>
          <p:sp>
            <p:nvSpPr>
              <p:cNvPr id="268" name="Freeform 110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Freeform 110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8" name="Freeform 1106"/>
            <p:cNvSpPr>
              <a:spLocks/>
            </p:cNvSpPr>
            <p:nvPr/>
          </p:nvSpPr>
          <p:spPr bwMode="auto">
            <a:xfrm>
              <a:off x="2688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Freeform 1107"/>
            <p:cNvSpPr>
              <a:spLocks/>
            </p:cNvSpPr>
            <p:nvPr/>
          </p:nvSpPr>
          <p:spPr bwMode="auto">
            <a:xfrm>
              <a:off x="2741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1108"/>
            <p:cNvSpPr>
              <a:spLocks/>
            </p:cNvSpPr>
            <p:nvPr/>
          </p:nvSpPr>
          <p:spPr bwMode="auto">
            <a:xfrm>
              <a:off x="2544" y="41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1109"/>
            <p:cNvSpPr>
              <a:spLocks/>
            </p:cNvSpPr>
            <p:nvPr/>
          </p:nvSpPr>
          <p:spPr bwMode="auto">
            <a:xfrm>
              <a:off x="2597" y="41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1110"/>
            <p:cNvSpPr>
              <a:spLocks/>
            </p:cNvSpPr>
            <p:nvPr/>
          </p:nvSpPr>
          <p:spPr bwMode="auto">
            <a:xfrm>
              <a:off x="2528" y="4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1111"/>
            <p:cNvSpPr>
              <a:spLocks/>
            </p:cNvSpPr>
            <p:nvPr/>
          </p:nvSpPr>
          <p:spPr bwMode="auto">
            <a:xfrm>
              <a:off x="2581" y="4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1112"/>
            <p:cNvSpPr>
              <a:spLocks/>
            </p:cNvSpPr>
            <p:nvPr/>
          </p:nvSpPr>
          <p:spPr bwMode="auto">
            <a:xfrm>
              <a:off x="2576" y="39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1113"/>
            <p:cNvSpPr>
              <a:spLocks/>
            </p:cNvSpPr>
            <p:nvPr/>
          </p:nvSpPr>
          <p:spPr bwMode="auto">
            <a:xfrm>
              <a:off x="2629" y="39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1114"/>
            <p:cNvSpPr>
              <a:spLocks/>
            </p:cNvSpPr>
            <p:nvPr/>
          </p:nvSpPr>
          <p:spPr bwMode="auto">
            <a:xfrm>
              <a:off x="2704" y="3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1115"/>
            <p:cNvSpPr>
              <a:spLocks/>
            </p:cNvSpPr>
            <p:nvPr/>
          </p:nvSpPr>
          <p:spPr bwMode="auto">
            <a:xfrm>
              <a:off x="2757" y="3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" name="Рисунок 3" descr="yoga06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2708920"/>
            <a:ext cx="260350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8" name="Group 2"/>
          <p:cNvGrpSpPr>
            <a:grpSpLocks/>
          </p:cNvGrpSpPr>
          <p:nvPr/>
        </p:nvGrpSpPr>
        <p:grpSpPr bwMode="auto">
          <a:xfrm>
            <a:off x="5796136" y="4437112"/>
            <a:ext cx="1547664" cy="1672952"/>
            <a:chOff x="1392" y="2208"/>
            <a:chExt cx="1312" cy="1872"/>
          </a:xfrm>
        </p:grpSpPr>
        <p:sp>
          <p:nvSpPr>
            <p:cNvPr id="605" name="Freeform 3" descr="Орех"/>
            <p:cNvSpPr>
              <a:spLocks/>
            </p:cNvSpPr>
            <p:nvPr/>
          </p:nvSpPr>
          <p:spPr bwMode="auto">
            <a:xfrm>
              <a:off x="2017" y="3009"/>
              <a:ext cx="143" cy="1071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4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6" name="Freeform 4"/>
            <p:cNvSpPr>
              <a:spLocks/>
            </p:cNvSpPr>
            <p:nvPr/>
          </p:nvSpPr>
          <p:spPr bwMode="auto">
            <a:xfrm>
              <a:off x="1728" y="2496"/>
              <a:ext cx="639" cy="1030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5" name="Group 5"/>
            <p:cNvGrpSpPr>
              <a:grpSpLocks/>
            </p:cNvGrpSpPr>
            <p:nvPr/>
          </p:nvGrpSpPr>
          <p:grpSpPr bwMode="auto">
            <a:xfrm rot="605647">
              <a:off x="2054" y="3122"/>
              <a:ext cx="162" cy="161"/>
              <a:chOff x="2506" y="1584"/>
              <a:chExt cx="419" cy="247"/>
            </a:xfrm>
          </p:grpSpPr>
          <p:sp>
            <p:nvSpPr>
              <p:cNvPr id="686" name="Freeform 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76" name="Group 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77" name="Group 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94" name="Freeform 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5" name="Freeform 1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89" name="Freeform 1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0" name="Freeform 1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1" name="Freeform 1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2" name="Freeform 1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3" name="Freeform 1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84" name="Group 16"/>
            <p:cNvGrpSpPr>
              <a:grpSpLocks/>
            </p:cNvGrpSpPr>
            <p:nvPr/>
          </p:nvGrpSpPr>
          <p:grpSpPr bwMode="auto">
            <a:xfrm rot="12141703" flipV="1">
              <a:off x="1879" y="3025"/>
              <a:ext cx="162" cy="161"/>
              <a:chOff x="2506" y="1584"/>
              <a:chExt cx="419" cy="247"/>
            </a:xfrm>
          </p:grpSpPr>
          <p:sp>
            <p:nvSpPr>
              <p:cNvPr id="676" name="Freeform 1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85" name="Group 1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86" name="Group 1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84" name="Freeform 2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5" name="Freeform 2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79" name="Freeform 2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0" name="Freeform 2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1" name="Freeform 2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2" name="Freeform 2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3" name="Freeform 2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87" name="Group 27"/>
            <p:cNvGrpSpPr>
              <a:grpSpLocks/>
            </p:cNvGrpSpPr>
            <p:nvPr/>
          </p:nvGrpSpPr>
          <p:grpSpPr bwMode="auto">
            <a:xfrm rot="-17105570">
              <a:off x="1964" y="2788"/>
              <a:ext cx="290" cy="90"/>
              <a:chOff x="2506" y="1584"/>
              <a:chExt cx="419" cy="247"/>
            </a:xfrm>
          </p:grpSpPr>
          <p:sp>
            <p:nvSpPr>
              <p:cNvPr id="666" name="Freeform 2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88" name="Group 2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95" name="Group 3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74" name="Freeform 3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5" name="Freeform 3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69" name="Freeform 3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0" name="Freeform 3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1" name="Freeform 3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2" name="Freeform 3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3" name="Freeform 3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96" name="Group 38"/>
            <p:cNvGrpSpPr>
              <a:grpSpLocks/>
            </p:cNvGrpSpPr>
            <p:nvPr/>
          </p:nvGrpSpPr>
          <p:grpSpPr bwMode="auto">
            <a:xfrm rot="1605439" flipH="1">
              <a:off x="2208" y="2496"/>
              <a:ext cx="496" cy="531"/>
              <a:chOff x="3008" y="3021"/>
              <a:chExt cx="640" cy="819"/>
            </a:xfrm>
          </p:grpSpPr>
          <p:sp>
            <p:nvSpPr>
              <p:cNvPr id="660" name="Freeform 39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97" name="Group 40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62" name="Freeform 41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3" name="Freeform 42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4" name="Freeform 43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" name="Freeform 44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4" name="Group 45"/>
            <p:cNvGrpSpPr>
              <a:grpSpLocks/>
            </p:cNvGrpSpPr>
            <p:nvPr/>
          </p:nvGrpSpPr>
          <p:grpSpPr bwMode="auto">
            <a:xfrm flipH="1" flipV="1">
              <a:off x="2112" y="2976"/>
              <a:ext cx="496" cy="531"/>
              <a:chOff x="3008" y="3021"/>
              <a:chExt cx="640" cy="819"/>
            </a:xfrm>
          </p:grpSpPr>
          <p:sp>
            <p:nvSpPr>
              <p:cNvPr id="654" name="Freeform 46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5" name="Group 47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56" name="Freeform 48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7" name="Freeform 49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8" name="Freeform 50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9" name="Freeform 51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6" name="Group 52"/>
            <p:cNvGrpSpPr>
              <a:grpSpLocks/>
            </p:cNvGrpSpPr>
            <p:nvPr/>
          </p:nvGrpSpPr>
          <p:grpSpPr bwMode="auto">
            <a:xfrm>
              <a:off x="1680" y="2304"/>
              <a:ext cx="288" cy="387"/>
              <a:chOff x="3008" y="3021"/>
              <a:chExt cx="640" cy="819"/>
            </a:xfrm>
          </p:grpSpPr>
          <p:sp>
            <p:nvSpPr>
              <p:cNvPr id="648" name="Freeform 53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7" name="Group 54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50" name="Freeform 55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1" name="Freeform 56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2" name="Freeform 57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3" name="Freeform 58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8" name="Group 59"/>
            <p:cNvGrpSpPr>
              <a:grpSpLocks/>
            </p:cNvGrpSpPr>
            <p:nvPr/>
          </p:nvGrpSpPr>
          <p:grpSpPr bwMode="auto">
            <a:xfrm flipH="1">
              <a:off x="1968" y="2208"/>
              <a:ext cx="496" cy="531"/>
              <a:chOff x="3008" y="3021"/>
              <a:chExt cx="640" cy="819"/>
            </a:xfrm>
          </p:grpSpPr>
          <p:sp>
            <p:nvSpPr>
              <p:cNvPr id="642" name="Freeform 60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5" name="Group 61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44" name="Freeform 62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" name="Freeform 63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6" name="Freeform 64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7" name="Freeform 65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6" name="Group 66"/>
            <p:cNvGrpSpPr>
              <a:grpSpLocks/>
            </p:cNvGrpSpPr>
            <p:nvPr/>
          </p:nvGrpSpPr>
          <p:grpSpPr bwMode="auto">
            <a:xfrm>
              <a:off x="1392" y="2592"/>
              <a:ext cx="496" cy="531"/>
              <a:chOff x="3008" y="3021"/>
              <a:chExt cx="640" cy="819"/>
            </a:xfrm>
          </p:grpSpPr>
          <p:sp>
            <p:nvSpPr>
              <p:cNvPr id="636" name="Freeform 67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7" name="Group 68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38" name="Freeform 69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9" name="Freeform 70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0" name="Freeform 71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1" name="Freeform 72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4" name="Group 73"/>
            <p:cNvGrpSpPr>
              <a:grpSpLocks/>
            </p:cNvGrpSpPr>
            <p:nvPr/>
          </p:nvGrpSpPr>
          <p:grpSpPr bwMode="auto">
            <a:xfrm flipV="1">
              <a:off x="1440" y="2928"/>
              <a:ext cx="496" cy="531"/>
              <a:chOff x="3008" y="3021"/>
              <a:chExt cx="640" cy="819"/>
            </a:xfrm>
          </p:grpSpPr>
          <p:sp>
            <p:nvSpPr>
              <p:cNvPr id="630" name="Freeform 74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25" name="Group 75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32" name="Freeform 76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3" name="Freeform 77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4" name="Freeform 78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" name="Freeform 79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6" name="Group 80"/>
            <p:cNvGrpSpPr>
              <a:grpSpLocks/>
            </p:cNvGrpSpPr>
            <p:nvPr/>
          </p:nvGrpSpPr>
          <p:grpSpPr bwMode="auto">
            <a:xfrm flipV="1">
              <a:off x="1632" y="3264"/>
              <a:ext cx="496" cy="531"/>
              <a:chOff x="3008" y="3021"/>
              <a:chExt cx="640" cy="819"/>
            </a:xfrm>
          </p:grpSpPr>
          <p:sp>
            <p:nvSpPr>
              <p:cNvPr id="624" name="Freeform 81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27" name="Group 82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26" name="Freeform 83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7" name="Freeform 84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8" name="Freeform 85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9" name="Freeform 86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8" name="Group 87"/>
            <p:cNvGrpSpPr>
              <a:grpSpLocks/>
            </p:cNvGrpSpPr>
            <p:nvPr/>
          </p:nvGrpSpPr>
          <p:grpSpPr bwMode="auto">
            <a:xfrm flipH="1" flipV="1">
              <a:off x="2064" y="3360"/>
              <a:ext cx="496" cy="531"/>
              <a:chOff x="3008" y="3021"/>
              <a:chExt cx="640" cy="819"/>
            </a:xfrm>
          </p:grpSpPr>
          <p:sp>
            <p:nvSpPr>
              <p:cNvPr id="618" name="Freeform 88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35" name="Group 89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20" name="Freeform 90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1" name="Freeform 91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" name="Freeform 92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3" name="Freeform 93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36" name="Group 1116"/>
          <p:cNvGrpSpPr>
            <a:grpSpLocks/>
          </p:cNvGrpSpPr>
          <p:nvPr/>
        </p:nvGrpSpPr>
        <p:grpSpPr bwMode="auto">
          <a:xfrm>
            <a:off x="7380312" y="3140968"/>
            <a:ext cx="1514872" cy="3024336"/>
            <a:chOff x="3923" y="1648"/>
            <a:chExt cx="1533" cy="2192"/>
          </a:xfrm>
        </p:grpSpPr>
        <p:sp>
          <p:nvSpPr>
            <p:cNvPr id="698" name="Freeform 1117" descr="Орех"/>
            <p:cNvSpPr>
              <a:spLocks/>
            </p:cNvSpPr>
            <p:nvPr/>
          </p:nvSpPr>
          <p:spPr bwMode="auto">
            <a:xfrm>
              <a:off x="4524" y="2529"/>
              <a:ext cx="180" cy="1311"/>
            </a:xfrm>
            <a:custGeom>
              <a:avLst/>
              <a:gdLst/>
              <a:ahLst/>
              <a:cxnLst>
                <a:cxn ang="0">
                  <a:pos x="44" y="1183"/>
                </a:cxn>
                <a:cxn ang="0">
                  <a:pos x="28" y="1167"/>
                </a:cxn>
                <a:cxn ang="0">
                  <a:pos x="48" y="438"/>
                </a:cxn>
                <a:cxn ang="0">
                  <a:pos x="116" y="151"/>
                </a:cxn>
                <a:cxn ang="0">
                  <a:pos x="82" y="18"/>
                </a:cxn>
                <a:cxn ang="0">
                  <a:pos x="149" y="41"/>
                </a:cxn>
                <a:cxn ang="0">
                  <a:pos x="149" y="173"/>
                </a:cxn>
                <a:cxn ang="0">
                  <a:pos x="116" y="372"/>
                </a:cxn>
                <a:cxn ang="0">
                  <a:pos x="116" y="593"/>
                </a:cxn>
                <a:cxn ang="0">
                  <a:pos x="116" y="880"/>
                </a:cxn>
                <a:cxn ang="0">
                  <a:pos x="217" y="1123"/>
                </a:cxn>
                <a:cxn ang="0">
                  <a:pos x="28" y="1183"/>
                </a:cxn>
                <a:cxn ang="0">
                  <a:pos x="48" y="1101"/>
                </a:cxn>
              </a:cxnLst>
              <a:rect l="0" t="0" r="r" b="b"/>
              <a:pathLst>
                <a:path w="232" h="1291">
                  <a:moveTo>
                    <a:pt x="44" y="1183"/>
                  </a:moveTo>
                  <a:cubicBezTo>
                    <a:pt x="41" y="1180"/>
                    <a:pt x="27" y="1291"/>
                    <a:pt x="28" y="1167"/>
                  </a:cubicBezTo>
                  <a:cubicBezTo>
                    <a:pt x="29" y="1043"/>
                    <a:pt x="33" y="607"/>
                    <a:pt x="48" y="438"/>
                  </a:cubicBezTo>
                  <a:cubicBezTo>
                    <a:pt x="63" y="269"/>
                    <a:pt x="110" y="221"/>
                    <a:pt x="116" y="151"/>
                  </a:cubicBezTo>
                  <a:cubicBezTo>
                    <a:pt x="121" y="81"/>
                    <a:pt x="76" y="37"/>
                    <a:pt x="82" y="18"/>
                  </a:cubicBezTo>
                  <a:cubicBezTo>
                    <a:pt x="88" y="0"/>
                    <a:pt x="138" y="15"/>
                    <a:pt x="149" y="41"/>
                  </a:cubicBezTo>
                  <a:cubicBezTo>
                    <a:pt x="161" y="66"/>
                    <a:pt x="155" y="118"/>
                    <a:pt x="149" y="173"/>
                  </a:cubicBezTo>
                  <a:cubicBezTo>
                    <a:pt x="144" y="228"/>
                    <a:pt x="121" y="302"/>
                    <a:pt x="116" y="372"/>
                  </a:cubicBezTo>
                  <a:cubicBezTo>
                    <a:pt x="110" y="442"/>
                    <a:pt x="116" y="508"/>
                    <a:pt x="116" y="593"/>
                  </a:cubicBezTo>
                  <a:cubicBezTo>
                    <a:pt x="116" y="677"/>
                    <a:pt x="99" y="792"/>
                    <a:pt x="116" y="880"/>
                  </a:cubicBezTo>
                  <a:cubicBezTo>
                    <a:pt x="133" y="968"/>
                    <a:pt x="232" y="1073"/>
                    <a:pt x="217" y="1123"/>
                  </a:cubicBezTo>
                  <a:cubicBezTo>
                    <a:pt x="202" y="1173"/>
                    <a:pt x="56" y="1187"/>
                    <a:pt x="28" y="1183"/>
                  </a:cubicBezTo>
                  <a:cubicBezTo>
                    <a:pt x="0" y="1179"/>
                    <a:pt x="44" y="1118"/>
                    <a:pt x="48" y="1101"/>
                  </a:cubicBezTo>
                </a:path>
              </a:pathLst>
            </a:custGeom>
            <a:blipFill dpi="0" rotWithShape="1">
              <a:blip r:embed="rId4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99" name="Freeform 1118"/>
            <p:cNvSpPr>
              <a:spLocks/>
            </p:cNvSpPr>
            <p:nvPr/>
          </p:nvSpPr>
          <p:spPr bwMode="auto">
            <a:xfrm>
              <a:off x="4311" y="2025"/>
              <a:ext cx="639" cy="1030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37" name="Group 1119"/>
            <p:cNvGrpSpPr>
              <a:grpSpLocks/>
            </p:cNvGrpSpPr>
            <p:nvPr/>
          </p:nvGrpSpPr>
          <p:grpSpPr bwMode="auto">
            <a:xfrm rot="605647">
              <a:off x="4598" y="2642"/>
              <a:ext cx="162" cy="161"/>
              <a:chOff x="2506" y="1584"/>
              <a:chExt cx="419" cy="247"/>
            </a:xfrm>
          </p:grpSpPr>
          <p:sp>
            <p:nvSpPr>
              <p:cNvPr id="814" name="Freeform 112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4" name="Group 112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45" name="Group 112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22" name="Freeform 112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3" name="Freeform 112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17" name="Freeform 112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8" name="Freeform 112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9" name="Freeform 112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0" name="Freeform 112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" name="Freeform 112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46" name="Group 1130"/>
            <p:cNvGrpSpPr>
              <a:grpSpLocks/>
            </p:cNvGrpSpPr>
            <p:nvPr/>
          </p:nvGrpSpPr>
          <p:grpSpPr bwMode="auto">
            <a:xfrm rot="605647">
              <a:off x="4358" y="2856"/>
              <a:ext cx="162" cy="162"/>
              <a:chOff x="2506" y="1584"/>
              <a:chExt cx="419" cy="247"/>
            </a:xfrm>
          </p:grpSpPr>
          <p:sp>
            <p:nvSpPr>
              <p:cNvPr id="804" name="Freeform 113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7" name="Group 113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48" name="Group 113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12" name="Freeform 113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3" name="Freeform 113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07" name="Freeform 113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8" name="Freeform 113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9" name="Freeform 113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0" name="Freeform 113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1" name="Freeform 114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55" name="Group 1141"/>
            <p:cNvGrpSpPr>
              <a:grpSpLocks/>
            </p:cNvGrpSpPr>
            <p:nvPr/>
          </p:nvGrpSpPr>
          <p:grpSpPr bwMode="auto">
            <a:xfrm rot="12141703" flipV="1">
              <a:off x="4423" y="2545"/>
              <a:ext cx="162" cy="161"/>
              <a:chOff x="2506" y="1584"/>
              <a:chExt cx="419" cy="247"/>
            </a:xfrm>
          </p:grpSpPr>
          <p:sp>
            <p:nvSpPr>
              <p:cNvPr id="794" name="Freeform 114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56" name="Group 114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57" name="Group 114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02" name="Freeform 114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3" name="Freeform 114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7" name="Freeform 114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8" name="Freeform 114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9" name="Freeform 114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0" name="Freeform 115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1" name="Freeform 115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64" name="Group 1152"/>
            <p:cNvGrpSpPr>
              <a:grpSpLocks/>
            </p:cNvGrpSpPr>
            <p:nvPr/>
          </p:nvGrpSpPr>
          <p:grpSpPr bwMode="auto">
            <a:xfrm rot="-17105570">
              <a:off x="4508" y="2308"/>
              <a:ext cx="290" cy="90"/>
              <a:chOff x="2506" y="1584"/>
              <a:chExt cx="419" cy="247"/>
            </a:xfrm>
          </p:grpSpPr>
          <p:sp>
            <p:nvSpPr>
              <p:cNvPr id="784" name="Freeform 115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65" name="Group 115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66" name="Group 115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92" name="Freeform 115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3" name="Freeform 115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87" name="Freeform 115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8" name="Freeform 115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9" name="Freeform 116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0" name="Freeform 116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1" name="Freeform 116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67" name="Group 1163"/>
            <p:cNvGrpSpPr>
              <a:grpSpLocks/>
            </p:cNvGrpSpPr>
            <p:nvPr/>
          </p:nvGrpSpPr>
          <p:grpSpPr bwMode="auto">
            <a:xfrm>
              <a:off x="4080" y="2688"/>
              <a:ext cx="541" cy="608"/>
              <a:chOff x="3491" y="1693"/>
              <a:chExt cx="541" cy="608"/>
            </a:xfrm>
          </p:grpSpPr>
          <p:sp>
            <p:nvSpPr>
              <p:cNvPr id="775" name="Freeform 116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6" name="Freeform 116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68" name="Group 116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78" name="Freeform 116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75" name="Group 116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80" name="Freeform 116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1" name="Freeform 117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2" name="Freeform 117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3" name="Freeform 117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76" name="Group 1173"/>
            <p:cNvGrpSpPr>
              <a:grpSpLocks/>
            </p:cNvGrpSpPr>
            <p:nvPr/>
          </p:nvGrpSpPr>
          <p:grpSpPr bwMode="auto">
            <a:xfrm flipH="1" flipV="1">
              <a:off x="4608" y="1648"/>
              <a:ext cx="541" cy="608"/>
              <a:chOff x="3491" y="1693"/>
              <a:chExt cx="541" cy="608"/>
            </a:xfrm>
          </p:grpSpPr>
          <p:sp>
            <p:nvSpPr>
              <p:cNvPr id="766" name="Freeform 117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7" name="Freeform 117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77" name="Group 117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69" name="Freeform 117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84" name="Group 117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71" name="Freeform 117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2" name="Freeform 118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3" name="Freeform 118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4" name="Freeform 118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85" name="Group 1183"/>
            <p:cNvGrpSpPr>
              <a:grpSpLocks/>
            </p:cNvGrpSpPr>
            <p:nvPr/>
          </p:nvGrpSpPr>
          <p:grpSpPr bwMode="auto">
            <a:xfrm flipV="1">
              <a:off x="4320" y="1776"/>
              <a:ext cx="336" cy="464"/>
              <a:chOff x="3491" y="1693"/>
              <a:chExt cx="541" cy="608"/>
            </a:xfrm>
          </p:grpSpPr>
          <p:sp>
            <p:nvSpPr>
              <p:cNvPr id="757" name="Freeform 118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" name="Freeform 118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86" name="Group 118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60" name="Freeform 118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87" name="Group 118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62" name="Freeform 118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3" name="Freeform 119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4" name="Freeform 119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5" name="Freeform 119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88" name="Group 1193"/>
            <p:cNvGrpSpPr>
              <a:grpSpLocks/>
            </p:cNvGrpSpPr>
            <p:nvPr/>
          </p:nvGrpSpPr>
          <p:grpSpPr bwMode="auto">
            <a:xfrm rot="19024848" flipV="1">
              <a:off x="3923" y="1936"/>
              <a:ext cx="541" cy="608"/>
              <a:chOff x="3491" y="1693"/>
              <a:chExt cx="541" cy="608"/>
            </a:xfrm>
          </p:grpSpPr>
          <p:sp>
            <p:nvSpPr>
              <p:cNvPr id="748" name="Freeform 119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9" name="Freeform 119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95" name="Group 119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51" name="Freeform 119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96" name="Group 119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53" name="Freeform 119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4" name="Freeform 120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5" name="Freeform 120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6" name="Freeform 120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97" name="Group 1203"/>
            <p:cNvGrpSpPr>
              <a:grpSpLocks/>
            </p:cNvGrpSpPr>
            <p:nvPr/>
          </p:nvGrpSpPr>
          <p:grpSpPr bwMode="auto">
            <a:xfrm rot="17617165" flipV="1">
              <a:off x="4025" y="2473"/>
              <a:ext cx="455" cy="422"/>
              <a:chOff x="3491" y="1693"/>
              <a:chExt cx="541" cy="608"/>
            </a:xfrm>
          </p:grpSpPr>
          <p:sp>
            <p:nvSpPr>
              <p:cNvPr id="739" name="Freeform 120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0" name="Freeform 120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04" name="Group 120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42" name="Freeform 120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07" name="Group 120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44" name="Freeform 120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5" name="Freeform 121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6" name="Freeform 121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7" name="Freeform 121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08" name="Group 1213"/>
            <p:cNvGrpSpPr>
              <a:grpSpLocks/>
            </p:cNvGrpSpPr>
            <p:nvPr/>
          </p:nvGrpSpPr>
          <p:grpSpPr bwMode="auto">
            <a:xfrm rot="6500447" flipV="1">
              <a:off x="4881" y="2079"/>
              <a:ext cx="541" cy="608"/>
              <a:chOff x="3491" y="1693"/>
              <a:chExt cx="541" cy="608"/>
            </a:xfrm>
          </p:grpSpPr>
          <p:sp>
            <p:nvSpPr>
              <p:cNvPr id="730" name="Freeform 121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" name="Freeform 121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09" name="Group 121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33" name="Freeform 121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10" name="Group 121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35" name="Freeform 121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6" name="Freeform 122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7" name="Freeform 122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8" name="Freeform 122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11" name="Group 1223"/>
            <p:cNvGrpSpPr>
              <a:grpSpLocks/>
            </p:cNvGrpSpPr>
            <p:nvPr/>
          </p:nvGrpSpPr>
          <p:grpSpPr bwMode="auto">
            <a:xfrm rot="8604361" flipV="1">
              <a:off x="4785" y="2559"/>
              <a:ext cx="541" cy="608"/>
              <a:chOff x="3491" y="1693"/>
              <a:chExt cx="541" cy="608"/>
            </a:xfrm>
          </p:grpSpPr>
          <p:sp>
            <p:nvSpPr>
              <p:cNvPr id="721" name="Freeform 122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" name="Freeform 122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2" name="Group 122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24" name="Freeform 122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13" name="Group 122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26" name="Freeform 122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7" name="Freeform 123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8" name="Freeform 123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9" name="Freeform 123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14" name="Group 1233"/>
            <p:cNvGrpSpPr>
              <a:grpSpLocks/>
            </p:cNvGrpSpPr>
            <p:nvPr/>
          </p:nvGrpSpPr>
          <p:grpSpPr bwMode="auto">
            <a:xfrm rot="11051747" flipV="1">
              <a:off x="4464" y="2880"/>
              <a:ext cx="541" cy="608"/>
              <a:chOff x="3491" y="1693"/>
              <a:chExt cx="541" cy="608"/>
            </a:xfrm>
          </p:grpSpPr>
          <p:sp>
            <p:nvSpPr>
              <p:cNvPr id="712" name="Freeform 123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3" name="Freeform 123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5" name="Group 123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15" name="Freeform 123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16" name="Group 123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17" name="Freeform 123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" name="Freeform 124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9" name="Freeform 124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0" name="Freeform 124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pic>
        <p:nvPicPr>
          <p:cNvPr id="824" name="Picture 2" descr="svetilo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476672"/>
            <a:ext cx="2133600" cy="1795463"/>
          </a:xfrm>
          <a:prstGeom prst="rect">
            <a:avLst/>
          </a:prstGeom>
          <a:noFill/>
        </p:spPr>
      </p:pic>
      <p:sp>
        <p:nvSpPr>
          <p:cNvPr id="825" name="AutoShape 36"/>
          <p:cNvSpPr>
            <a:spLocks noChangeArrowheads="1"/>
          </p:cNvSpPr>
          <p:nvPr/>
        </p:nvSpPr>
        <p:spPr bwMode="auto">
          <a:xfrm flipH="1">
            <a:off x="4355976" y="260648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grpSp>
        <p:nvGrpSpPr>
          <p:cNvPr id="617" name="Group 19"/>
          <p:cNvGrpSpPr>
            <a:grpSpLocks/>
          </p:cNvGrpSpPr>
          <p:nvPr/>
        </p:nvGrpSpPr>
        <p:grpSpPr bwMode="auto">
          <a:xfrm rot="2327322" flipH="1">
            <a:off x="2378950" y="328920"/>
            <a:ext cx="2490788" cy="1231900"/>
            <a:chOff x="3464" y="1068"/>
            <a:chExt cx="1668" cy="829"/>
          </a:xfrm>
        </p:grpSpPr>
        <p:sp>
          <p:nvSpPr>
            <p:cNvPr id="827" name="Freeform 20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/>
              <a:ahLst/>
              <a:cxnLst>
                <a:cxn ang="0">
                  <a:pos x="661" y="685"/>
                </a:cxn>
                <a:cxn ang="0">
                  <a:pos x="528" y="575"/>
                </a:cxn>
                <a:cxn ang="0">
                  <a:pos x="417" y="402"/>
                </a:cxn>
                <a:cxn ang="0">
                  <a:pos x="372" y="227"/>
                </a:cxn>
                <a:cxn ang="0">
                  <a:pos x="144" y="197"/>
                </a:cxn>
                <a:cxn ang="0">
                  <a:pos x="0" y="0"/>
                </a:cxn>
              </a:cxnLst>
              <a:rect l="0" t="0" r="r" b="b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8" name="Freeform 21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/>
              <a:ahLst/>
              <a:cxnLst>
                <a:cxn ang="0">
                  <a:pos x="774" y="663"/>
                </a:cxn>
                <a:cxn ang="0">
                  <a:pos x="564" y="511"/>
                </a:cxn>
                <a:cxn ang="0">
                  <a:pos x="493" y="356"/>
                </a:cxn>
                <a:cxn ang="0">
                  <a:pos x="303" y="341"/>
                </a:cxn>
                <a:cxn ang="0">
                  <a:pos x="205" y="174"/>
                </a:cxn>
                <a:cxn ang="0">
                  <a:pos x="0" y="0"/>
                </a:cxn>
              </a:cxnLst>
              <a:rect l="0" t="0" r="r" b="b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" name="Freeform 22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/>
              <a:ahLst/>
              <a:cxnLst>
                <a:cxn ang="0">
                  <a:pos x="708" y="541"/>
                </a:cxn>
                <a:cxn ang="0">
                  <a:pos x="579" y="425"/>
                </a:cxn>
                <a:cxn ang="0">
                  <a:pos x="432" y="288"/>
                </a:cxn>
                <a:cxn ang="0">
                  <a:pos x="220" y="288"/>
                </a:cxn>
                <a:cxn ang="0">
                  <a:pos x="129" y="114"/>
                </a:cxn>
                <a:cxn ang="0">
                  <a:pos x="0" y="0"/>
                </a:cxn>
              </a:cxnLst>
              <a:rect l="0" t="0" r="r" b="b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0" name="TextBox 829"/>
          <p:cNvSpPr txBox="1"/>
          <p:nvPr/>
        </p:nvSpPr>
        <p:spPr>
          <a:xfrm>
            <a:off x="2771800" y="1700808"/>
            <a:ext cx="5538632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Ветер в стороны качает,</a:t>
            </a:r>
          </a:p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Нас к зарядке приучает.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31" name="Picture 44" descr="2aae438b93ee8f8a918721842b487e59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56176" y="3284984"/>
            <a:ext cx="1428750" cy="1428750"/>
          </a:xfrm>
          <a:prstGeom prst="rect">
            <a:avLst/>
          </a:prstGeom>
          <a:noFill/>
        </p:spPr>
      </p:pic>
      <p:pic>
        <p:nvPicPr>
          <p:cNvPr id="832" name="Picture 12" descr="ag00630_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2636912"/>
            <a:ext cx="3563888" cy="3140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9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12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15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18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5" grpId="1" animBg="1"/>
      <p:bldP spid="825" grpId="2" animBg="1"/>
      <p:bldP spid="825" grpId="3" animBg="1"/>
      <p:bldP spid="8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7"/>
          <p:cNvGrpSpPr>
            <a:grpSpLocks/>
          </p:cNvGrpSpPr>
          <p:nvPr/>
        </p:nvGrpSpPr>
        <p:grpSpPr bwMode="auto">
          <a:xfrm>
            <a:off x="2051720" y="5562600"/>
            <a:ext cx="5208588" cy="1295400"/>
            <a:chOff x="799" y="2016"/>
            <a:chExt cx="4875" cy="2360"/>
          </a:xfrm>
        </p:grpSpPr>
        <p:sp>
          <p:nvSpPr>
            <p:cNvPr id="6" name="Oval 518"/>
            <p:cNvSpPr>
              <a:spLocks noChangeArrowheads="1"/>
            </p:cNvSpPr>
            <p:nvPr/>
          </p:nvSpPr>
          <p:spPr bwMode="auto">
            <a:xfrm>
              <a:off x="1008" y="2256"/>
              <a:ext cx="4512" cy="2064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50000">
                  <a:srgbClr val="CC6600"/>
                </a:gs>
                <a:gs pos="100000">
                  <a:srgbClr val="FF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519" descr="Коричневый мрамор"/>
            <p:cNvSpPr>
              <a:spLocks noChangeArrowheads="1"/>
            </p:cNvSpPr>
            <p:nvPr/>
          </p:nvSpPr>
          <p:spPr bwMode="auto">
            <a:xfrm>
              <a:off x="1440" y="2544"/>
              <a:ext cx="3600" cy="1200"/>
            </a:xfrm>
            <a:prstGeom prst="ellipse">
              <a:avLst/>
            </a:pr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520" descr="Коричневый мрамор"/>
            <p:cNvSpPr>
              <a:spLocks noChangeArrowheads="1"/>
            </p:cNvSpPr>
            <p:nvPr/>
          </p:nvSpPr>
          <p:spPr bwMode="auto">
            <a:xfrm>
              <a:off x="1536" y="2352"/>
              <a:ext cx="3312" cy="1104"/>
            </a:xfrm>
            <a:prstGeom prst="ellipse">
              <a:avLst/>
            </a:pr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521"/>
            <p:cNvSpPr>
              <a:spLocks/>
            </p:cNvSpPr>
            <p:nvPr/>
          </p:nvSpPr>
          <p:spPr bwMode="auto">
            <a:xfrm>
              <a:off x="2304" y="3936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522"/>
            <p:cNvSpPr>
              <a:spLocks noChangeArrowheads="1"/>
            </p:cNvSpPr>
            <p:nvPr/>
          </p:nvSpPr>
          <p:spPr bwMode="auto">
            <a:xfrm>
              <a:off x="2441" y="3984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523"/>
            <p:cNvSpPr>
              <a:spLocks/>
            </p:cNvSpPr>
            <p:nvPr/>
          </p:nvSpPr>
          <p:spPr bwMode="auto">
            <a:xfrm>
              <a:off x="1104" y="3120"/>
              <a:ext cx="74" cy="8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Oval 524"/>
            <p:cNvSpPr>
              <a:spLocks noChangeArrowheads="1"/>
            </p:cNvSpPr>
            <p:nvPr/>
          </p:nvSpPr>
          <p:spPr bwMode="auto">
            <a:xfrm>
              <a:off x="1275" y="3192"/>
              <a:ext cx="69" cy="7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525"/>
            <p:cNvSpPr>
              <a:spLocks/>
            </p:cNvSpPr>
            <p:nvPr/>
          </p:nvSpPr>
          <p:spPr bwMode="auto">
            <a:xfrm>
              <a:off x="2016" y="3840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Oval 526"/>
            <p:cNvSpPr>
              <a:spLocks noChangeArrowheads="1"/>
            </p:cNvSpPr>
            <p:nvPr/>
          </p:nvSpPr>
          <p:spPr bwMode="auto">
            <a:xfrm>
              <a:off x="2153" y="3888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527"/>
            <p:cNvSpPr>
              <a:spLocks/>
            </p:cNvSpPr>
            <p:nvPr/>
          </p:nvSpPr>
          <p:spPr bwMode="auto">
            <a:xfrm rot="2041161">
              <a:off x="3024" y="3766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Oval 528"/>
            <p:cNvSpPr>
              <a:spLocks noChangeArrowheads="1"/>
            </p:cNvSpPr>
            <p:nvPr/>
          </p:nvSpPr>
          <p:spPr bwMode="auto">
            <a:xfrm rot="2041161">
              <a:off x="3113" y="3882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529"/>
            <p:cNvSpPr>
              <a:spLocks/>
            </p:cNvSpPr>
            <p:nvPr/>
          </p:nvSpPr>
          <p:spPr bwMode="auto">
            <a:xfrm rot="19558839" flipH="1">
              <a:off x="3278" y="3757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Oval 530"/>
            <p:cNvSpPr>
              <a:spLocks noChangeArrowheads="1"/>
            </p:cNvSpPr>
            <p:nvPr/>
          </p:nvSpPr>
          <p:spPr bwMode="auto">
            <a:xfrm rot="19558839" flipH="1">
              <a:off x="3193" y="3873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Freeform 531"/>
            <p:cNvSpPr>
              <a:spLocks/>
            </p:cNvSpPr>
            <p:nvPr/>
          </p:nvSpPr>
          <p:spPr bwMode="auto">
            <a:xfrm rot="19558839" flipH="1">
              <a:off x="4947" y="3281"/>
              <a:ext cx="59" cy="11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Oval 532"/>
            <p:cNvSpPr>
              <a:spLocks noChangeArrowheads="1"/>
            </p:cNvSpPr>
            <p:nvPr/>
          </p:nvSpPr>
          <p:spPr bwMode="auto">
            <a:xfrm rot="19558839" flipH="1">
              <a:off x="4886" y="3437"/>
              <a:ext cx="55" cy="96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533"/>
            <p:cNvSpPr>
              <a:spLocks/>
            </p:cNvSpPr>
            <p:nvPr/>
          </p:nvSpPr>
          <p:spPr bwMode="auto">
            <a:xfrm rot="19558839" flipH="1">
              <a:off x="5006" y="3421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Oval 534"/>
            <p:cNvSpPr>
              <a:spLocks noChangeArrowheads="1"/>
            </p:cNvSpPr>
            <p:nvPr/>
          </p:nvSpPr>
          <p:spPr bwMode="auto">
            <a:xfrm rot="19558839" flipH="1">
              <a:off x="4921" y="3537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Freeform 535"/>
            <p:cNvSpPr>
              <a:spLocks/>
            </p:cNvSpPr>
            <p:nvPr/>
          </p:nvSpPr>
          <p:spPr bwMode="auto">
            <a:xfrm rot="19558839" flipH="1">
              <a:off x="4478" y="3613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Oval 536"/>
            <p:cNvSpPr>
              <a:spLocks noChangeArrowheads="1"/>
            </p:cNvSpPr>
            <p:nvPr/>
          </p:nvSpPr>
          <p:spPr bwMode="auto">
            <a:xfrm rot="19558839" flipH="1">
              <a:off x="4393" y="3729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Freeform 537"/>
            <p:cNvSpPr>
              <a:spLocks/>
            </p:cNvSpPr>
            <p:nvPr/>
          </p:nvSpPr>
          <p:spPr bwMode="auto">
            <a:xfrm>
              <a:off x="4224" y="3792"/>
              <a:ext cx="59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6" y="80"/>
                </a:cxn>
                <a:cxn ang="0">
                  <a:pos x="32" y="112"/>
                </a:cxn>
                <a:cxn ang="0">
                  <a:pos x="104" y="48"/>
                </a:cxn>
                <a:cxn ang="0">
                  <a:pos x="56" y="0"/>
                </a:cxn>
                <a:cxn ang="0">
                  <a:pos x="0" y="32"/>
                </a:cxn>
              </a:cxnLst>
              <a:rect l="0" t="0" r="r" b="b"/>
              <a:pathLst>
                <a:path w="104" h="112">
                  <a:moveTo>
                    <a:pt x="0" y="32"/>
                  </a:moveTo>
                  <a:cubicBezTo>
                    <a:pt x="5" y="48"/>
                    <a:pt x="10" y="64"/>
                    <a:pt x="16" y="80"/>
                  </a:cubicBezTo>
                  <a:cubicBezTo>
                    <a:pt x="20" y="91"/>
                    <a:pt x="32" y="112"/>
                    <a:pt x="32" y="112"/>
                  </a:cubicBezTo>
                  <a:lnTo>
                    <a:pt x="104" y="48"/>
                  </a:lnTo>
                  <a:lnTo>
                    <a:pt x="5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Oval 538"/>
            <p:cNvSpPr>
              <a:spLocks noChangeArrowheads="1"/>
            </p:cNvSpPr>
            <p:nvPr/>
          </p:nvSpPr>
          <p:spPr bwMode="auto">
            <a:xfrm>
              <a:off x="4361" y="3840"/>
              <a:ext cx="55" cy="48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Freeform 539" descr="Коричневый мрамор"/>
            <p:cNvSpPr>
              <a:spLocks/>
            </p:cNvSpPr>
            <p:nvPr/>
          </p:nvSpPr>
          <p:spPr bwMode="auto">
            <a:xfrm>
              <a:off x="1432" y="2832"/>
              <a:ext cx="104" cy="43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8" y="240"/>
                </a:cxn>
                <a:cxn ang="0">
                  <a:pos x="56" y="432"/>
                </a:cxn>
              </a:cxnLst>
              <a:rect l="0" t="0" r="r" b="b"/>
              <a:pathLst>
                <a:path w="104" h="432">
                  <a:moveTo>
                    <a:pt x="104" y="0"/>
                  </a:moveTo>
                  <a:cubicBezTo>
                    <a:pt x="60" y="84"/>
                    <a:pt x="16" y="168"/>
                    <a:pt x="8" y="240"/>
                  </a:cubicBezTo>
                  <a:cubicBezTo>
                    <a:pt x="0" y="312"/>
                    <a:pt x="28" y="372"/>
                    <a:pt x="56" y="43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540" descr="Коричневый мрамор"/>
            <p:cNvSpPr>
              <a:spLocks/>
            </p:cNvSpPr>
            <p:nvPr/>
          </p:nvSpPr>
          <p:spPr bwMode="auto">
            <a:xfrm rot="19745100" flipH="1">
              <a:off x="4848" y="2688"/>
              <a:ext cx="104" cy="43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8" y="240"/>
                </a:cxn>
                <a:cxn ang="0">
                  <a:pos x="56" y="432"/>
                </a:cxn>
              </a:cxnLst>
              <a:rect l="0" t="0" r="r" b="b"/>
              <a:pathLst>
                <a:path w="104" h="432">
                  <a:moveTo>
                    <a:pt x="104" y="0"/>
                  </a:moveTo>
                  <a:cubicBezTo>
                    <a:pt x="60" y="84"/>
                    <a:pt x="16" y="168"/>
                    <a:pt x="8" y="240"/>
                  </a:cubicBezTo>
                  <a:cubicBezTo>
                    <a:pt x="0" y="312"/>
                    <a:pt x="28" y="372"/>
                    <a:pt x="56" y="43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41"/>
            <p:cNvGrpSpPr>
              <a:grpSpLocks/>
            </p:cNvGrpSpPr>
            <p:nvPr/>
          </p:nvGrpSpPr>
          <p:grpSpPr bwMode="auto">
            <a:xfrm rot="21135134" flipH="1">
              <a:off x="2829" y="4080"/>
              <a:ext cx="544" cy="296"/>
              <a:chOff x="4649" y="2704"/>
              <a:chExt cx="544" cy="296"/>
            </a:xfrm>
          </p:grpSpPr>
          <p:grpSp>
            <p:nvGrpSpPr>
              <p:cNvPr id="4" name="Group 54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5" name="Group 54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602" name="Freeform 5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603" name="Freeform 5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9" name="Group 54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600" name="Freeform 5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601" name="Freeform 5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41" name="Group 54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98" name="Freeform 5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9" name="Freeform 5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43" name="Group 55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750" name="Group 55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93" name="Freeform 5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4" name="Freeform 5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52" name="Group 55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91" name="Freeform 5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2" name="Freeform 5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59" name="Group 55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89" name="Freeform 5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90" name="Freeform 5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30" name="Freeform 562"/>
            <p:cNvSpPr>
              <a:spLocks/>
            </p:cNvSpPr>
            <p:nvPr/>
          </p:nvSpPr>
          <p:spPr bwMode="auto">
            <a:xfrm>
              <a:off x="1951" y="3748"/>
              <a:ext cx="105" cy="98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563"/>
            <p:cNvSpPr>
              <a:spLocks/>
            </p:cNvSpPr>
            <p:nvPr/>
          </p:nvSpPr>
          <p:spPr bwMode="auto">
            <a:xfrm>
              <a:off x="3552" y="3763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564"/>
            <p:cNvSpPr>
              <a:spLocks/>
            </p:cNvSpPr>
            <p:nvPr/>
          </p:nvSpPr>
          <p:spPr bwMode="auto">
            <a:xfrm>
              <a:off x="3773" y="3764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565"/>
            <p:cNvSpPr>
              <a:spLocks/>
            </p:cNvSpPr>
            <p:nvPr/>
          </p:nvSpPr>
          <p:spPr bwMode="auto">
            <a:xfrm>
              <a:off x="2792" y="369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566"/>
            <p:cNvSpPr>
              <a:spLocks/>
            </p:cNvSpPr>
            <p:nvPr/>
          </p:nvSpPr>
          <p:spPr bwMode="auto">
            <a:xfrm>
              <a:off x="2845" y="369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567"/>
            <p:cNvSpPr>
              <a:spLocks/>
            </p:cNvSpPr>
            <p:nvPr/>
          </p:nvSpPr>
          <p:spPr bwMode="auto">
            <a:xfrm>
              <a:off x="4592" y="357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568"/>
            <p:cNvSpPr>
              <a:spLocks/>
            </p:cNvSpPr>
            <p:nvPr/>
          </p:nvSpPr>
          <p:spPr bwMode="auto">
            <a:xfrm>
              <a:off x="4645" y="357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569"/>
            <p:cNvSpPr>
              <a:spLocks/>
            </p:cNvSpPr>
            <p:nvPr/>
          </p:nvSpPr>
          <p:spPr bwMode="auto">
            <a:xfrm>
              <a:off x="5273" y="40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570"/>
            <p:cNvSpPr>
              <a:spLocks/>
            </p:cNvSpPr>
            <p:nvPr/>
          </p:nvSpPr>
          <p:spPr bwMode="auto">
            <a:xfrm>
              <a:off x="5326" y="40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571"/>
            <p:cNvSpPr>
              <a:spLocks/>
            </p:cNvSpPr>
            <p:nvPr/>
          </p:nvSpPr>
          <p:spPr bwMode="auto">
            <a:xfrm>
              <a:off x="5129" y="404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572"/>
            <p:cNvSpPr>
              <a:spLocks/>
            </p:cNvSpPr>
            <p:nvPr/>
          </p:nvSpPr>
          <p:spPr bwMode="auto">
            <a:xfrm>
              <a:off x="5182" y="404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573"/>
            <p:cNvSpPr>
              <a:spLocks/>
            </p:cNvSpPr>
            <p:nvPr/>
          </p:nvSpPr>
          <p:spPr bwMode="auto">
            <a:xfrm>
              <a:off x="5025" y="40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574"/>
            <p:cNvSpPr>
              <a:spLocks/>
            </p:cNvSpPr>
            <p:nvPr/>
          </p:nvSpPr>
          <p:spPr bwMode="auto">
            <a:xfrm>
              <a:off x="5078" y="40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575"/>
            <p:cNvSpPr>
              <a:spLocks/>
            </p:cNvSpPr>
            <p:nvPr/>
          </p:nvSpPr>
          <p:spPr bwMode="auto">
            <a:xfrm>
              <a:off x="5025" y="399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576"/>
            <p:cNvSpPr>
              <a:spLocks/>
            </p:cNvSpPr>
            <p:nvPr/>
          </p:nvSpPr>
          <p:spPr bwMode="auto">
            <a:xfrm>
              <a:off x="5078" y="399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577"/>
            <p:cNvSpPr>
              <a:spLocks/>
            </p:cNvSpPr>
            <p:nvPr/>
          </p:nvSpPr>
          <p:spPr bwMode="auto">
            <a:xfrm>
              <a:off x="5073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578"/>
            <p:cNvSpPr>
              <a:spLocks/>
            </p:cNvSpPr>
            <p:nvPr/>
          </p:nvSpPr>
          <p:spPr bwMode="auto">
            <a:xfrm>
              <a:off x="5126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579"/>
            <p:cNvSpPr>
              <a:spLocks/>
            </p:cNvSpPr>
            <p:nvPr/>
          </p:nvSpPr>
          <p:spPr bwMode="auto">
            <a:xfrm>
              <a:off x="5113" y="393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580"/>
            <p:cNvSpPr>
              <a:spLocks/>
            </p:cNvSpPr>
            <p:nvPr/>
          </p:nvSpPr>
          <p:spPr bwMode="auto">
            <a:xfrm>
              <a:off x="5166" y="393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81"/>
            <p:cNvSpPr>
              <a:spLocks/>
            </p:cNvSpPr>
            <p:nvPr/>
          </p:nvSpPr>
          <p:spPr bwMode="auto">
            <a:xfrm>
              <a:off x="5161" y="391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82"/>
            <p:cNvSpPr>
              <a:spLocks/>
            </p:cNvSpPr>
            <p:nvPr/>
          </p:nvSpPr>
          <p:spPr bwMode="auto">
            <a:xfrm>
              <a:off x="5214" y="391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83"/>
            <p:cNvSpPr>
              <a:spLocks/>
            </p:cNvSpPr>
            <p:nvPr/>
          </p:nvSpPr>
          <p:spPr bwMode="auto">
            <a:xfrm>
              <a:off x="5289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84"/>
            <p:cNvSpPr>
              <a:spLocks/>
            </p:cNvSpPr>
            <p:nvPr/>
          </p:nvSpPr>
          <p:spPr bwMode="auto">
            <a:xfrm>
              <a:off x="5342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85"/>
            <p:cNvSpPr>
              <a:spLocks/>
            </p:cNvSpPr>
            <p:nvPr/>
          </p:nvSpPr>
          <p:spPr bwMode="auto">
            <a:xfrm>
              <a:off x="4657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86"/>
            <p:cNvSpPr>
              <a:spLocks/>
            </p:cNvSpPr>
            <p:nvPr/>
          </p:nvSpPr>
          <p:spPr bwMode="auto">
            <a:xfrm>
              <a:off x="4710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87"/>
            <p:cNvSpPr>
              <a:spLocks/>
            </p:cNvSpPr>
            <p:nvPr/>
          </p:nvSpPr>
          <p:spPr bwMode="auto">
            <a:xfrm>
              <a:off x="5489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88"/>
            <p:cNvSpPr>
              <a:spLocks/>
            </p:cNvSpPr>
            <p:nvPr/>
          </p:nvSpPr>
          <p:spPr bwMode="auto">
            <a:xfrm>
              <a:off x="5542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89"/>
            <p:cNvSpPr>
              <a:spLocks/>
            </p:cNvSpPr>
            <p:nvPr/>
          </p:nvSpPr>
          <p:spPr bwMode="auto">
            <a:xfrm>
              <a:off x="5176" y="362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90"/>
            <p:cNvSpPr>
              <a:spLocks/>
            </p:cNvSpPr>
            <p:nvPr/>
          </p:nvSpPr>
          <p:spPr bwMode="auto">
            <a:xfrm>
              <a:off x="5229" y="362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91"/>
            <p:cNvSpPr>
              <a:spLocks/>
            </p:cNvSpPr>
            <p:nvPr/>
          </p:nvSpPr>
          <p:spPr bwMode="auto">
            <a:xfrm>
              <a:off x="5376" y="362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592"/>
            <p:cNvSpPr>
              <a:spLocks/>
            </p:cNvSpPr>
            <p:nvPr/>
          </p:nvSpPr>
          <p:spPr bwMode="auto">
            <a:xfrm>
              <a:off x="5429" y="362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3"/>
            <p:cNvSpPr>
              <a:spLocks/>
            </p:cNvSpPr>
            <p:nvPr/>
          </p:nvSpPr>
          <p:spPr bwMode="auto">
            <a:xfrm>
              <a:off x="2281" y="3848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594"/>
            <p:cNvSpPr>
              <a:spLocks/>
            </p:cNvSpPr>
            <p:nvPr/>
          </p:nvSpPr>
          <p:spPr bwMode="auto">
            <a:xfrm>
              <a:off x="2342" y="3848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595"/>
            <p:cNvSpPr>
              <a:spLocks/>
            </p:cNvSpPr>
            <p:nvPr/>
          </p:nvSpPr>
          <p:spPr bwMode="auto">
            <a:xfrm>
              <a:off x="2169" y="3752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596"/>
            <p:cNvSpPr>
              <a:spLocks/>
            </p:cNvSpPr>
            <p:nvPr/>
          </p:nvSpPr>
          <p:spPr bwMode="auto">
            <a:xfrm>
              <a:off x="2230" y="3752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597"/>
            <p:cNvSpPr>
              <a:spLocks/>
            </p:cNvSpPr>
            <p:nvPr/>
          </p:nvSpPr>
          <p:spPr bwMode="auto">
            <a:xfrm>
              <a:off x="2297" y="3704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598"/>
            <p:cNvSpPr>
              <a:spLocks/>
            </p:cNvSpPr>
            <p:nvPr/>
          </p:nvSpPr>
          <p:spPr bwMode="auto">
            <a:xfrm>
              <a:off x="2358" y="3704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599"/>
            <p:cNvSpPr>
              <a:spLocks/>
            </p:cNvSpPr>
            <p:nvPr/>
          </p:nvSpPr>
          <p:spPr bwMode="auto">
            <a:xfrm>
              <a:off x="4360" y="395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00"/>
            <p:cNvSpPr>
              <a:spLocks/>
            </p:cNvSpPr>
            <p:nvPr/>
          </p:nvSpPr>
          <p:spPr bwMode="auto">
            <a:xfrm>
              <a:off x="4413" y="395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01"/>
            <p:cNvSpPr>
              <a:spLocks/>
            </p:cNvSpPr>
            <p:nvPr/>
          </p:nvSpPr>
          <p:spPr bwMode="auto">
            <a:xfrm>
              <a:off x="4216" y="398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02"/>
            <p:cNvSpPr>
              <a:spLocks/>
            </p:cNvSpPr>
            <p:nvPr/>
          </p:nvSpPr>
          <p:spPr bwMode="auto">
            <a:xfrm>
              <a:off x="4269" y="398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03"/>
            <p:cNvSpPr>
              <a:spLocks/>
            </p:cNvSpPr>
            <p:nvPr/>
          </p:nvSpPr>
          <p:spPr bwMode="auto">
            <a:xfrm>
              <a:off x="4112" y="400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604"/>
            <p:cNvSpPr>
              <a:spLocks/>
            </p:cNvSpPr>
            <p:nvPr/>
          </p:nvSpPr>
          <p:spPr bwMode="auto">
            <a:xfrm>
              <a:off x="4165" y="400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605"/>
            <p:cNvSpPr>
              <a:spLocks/>
            </p:cNvSpPr>
            <p:nvPr/>
          </p:nvSpPr>
          <p:spPr bwMode="auto">
            <a:xfrm>
              <a:off x="4112" y="393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606"/>
            <p:cNvSpPr>
              <a:spLocks/>
            </p:cNvSpPr>
            <p:nvPr/>
          </p:nvSpPr>
          <p:spPr bwMode="auto">
            <a:xfrm>
              <a:off x="4165" y="393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607"/>
            <p:cNvSpPr>
              <a:spLocks/>
            </p:cNvSpPr>
            <p:nvPr/>
          </p:nvSpPr>
          <p:spPr bwMode="auto">
            <a:xfrm>
              <a:off x="4160" y="389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608"/>
            <p:cNvSpPr>
              <a:spLocks/>
            </p:cNvSpPr>
            <p:nvPr/>
          </p:nvSpPr>
          <p:spPr bwMode="auto">
            <a:xfrm>
              <a:off x="4213" y="389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609"/>
            <p:cNvSpPr>
              <a:spLocks/>
            </p:cNvSpPr>
            <p:nvPr/>
          </p:nvSpPr>
          <p:spPr bwMode="auto">
            <a:xfrm>
              <a:off x="4200" y="388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610"/>
            <p:cNvSpPr>
              <a:spLocks/>
            </p:cNvSpPr>
            <p:nvPr/>
          </p:nvSpPr>
          <p:spPr bwMode="auto">
            <a:xfrm>
              <a:off x="4253" y="388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611"/>
            <p:cNvSpPr>
              <a:spLocks/>
            </p:cNvSpPr>
            <p:nvPr/>
          </p:nvSpPr>
          <p:spPr bwMode="auto">
            <a:xfrm>
              <a:off x="4248" y="38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612"/>
            <p:cNvSpPr>
              <a:spLocks/>
            </p:cNvSpPr>
            <p:nvPr/>
          </p:nvSpPr>
          <p:spPr bwMode="auto">
            <a:xfrm>
              <a:off x="4301" y="38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613"/>
            <p:cNvSpPr>
              <a:spLocks/>
            </p:cNvSpPr>
            <p:nvPr/>
          </p:nvSpPr>
          <p:spPr bwMode="auto">
            <a:xfrm>
              <a:off x="4376" y="38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614"/>
            <p:cNvSpPr>
              <a:spLocks/>
            </p:cNvSpPr>
            <p:nvPr/>
          </p:nvSpPr>
          <p:spPr bwMode="auto">
            <a:xfrm>
              <a:off x="4429" y="38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615"/>
            <p:cNvSpPr>
              <a:spLocks/>
            </p:cNvSpPr>
            <p:nvPr/>
          </p:nvSpPr>
          <p:spPr bwMode="auto">
            <a:xfrm>
              <a:off x="3504" y="396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616"/>
            <p:cNvSpPr>
              <a:spLocks/>
            </p:cNvSpPr>
            <p:nvPr/>
          </p:nvSpPr>
          <p:spPr bwMode="auto">
            <a:xfrm>
              <a:off x="3557" y="396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617"/>
            <p:cNvSpPr>
              <a:spLocks/>
            </p:cNvSpPr>
            <p:nvPr/>
          </p:nvSpPr>
          <p:spPr bwMode="auto">
            <a:xfrm>
              <a:off x="3360" y="399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618"/>
            <p:cNvSpPr>
              <a:spLocks/>
            </p:cNvSpPr>
            <p:nvPr/>
          </p:nvSpPr>
          <p:spPr bwMode="auto">
            <a:xfrm>
              <a:off x="3413" y="399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19"/>
            <p:cNvSpPr>
              <a:spLocks/>
            </p:cNvSpPr>
            <p:nvPr/>
          </p:nvSpPr>
          <p:spPr bwMode="auto">
            <a:xfrm>
              <a:off x="3256" y="40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20"/>
            <p:cNvSpPr>
              <a:spLocks/>
            </p:cNvSpPr>
            <p:nvPr/>
          </p:nvSpPr>
          <p:spPr bwMode="auto">
            <a:xfrm>
              <a:off x="3309" y="40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1"/>
            <p:cNvSpPr>
              <a:spLocks/>
            </p:cNvSpPr>
            <p:nvPr/>
          </p:nvSpPr>
          <p:spPr bwMode="auto">
            <a:xfrm>
              <a:off x="3256" y="394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622"/>
            <p:cNvSpPr>
              <a:spLocks/>
            </p:cNvSpPr>
            <p:nvPr/>
          </p:nvSpPr>
          <p:spPr bwMode="auto">
            <a:xfrm>
              <a:off x="3309" y="394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23"/>
            <p:cNvSpPr>
              <a:spLocks/>
            </p:cNvSpPr>
            <p:nvPr/>
          </p:nvSpPr>
          <p:spPr bwMode="auto">
            <a:xfrm>
              <a:off x="3304" y="390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24"/>
            <p:cNvSpPr>
              <a:spLocks/>
            </p:cNvSpPr>
            <p:nvPr/>
          </p:nvSpPr>
          <p:spPr bwMode="auto">
            <a:xfrm>
              <a:off x="3357" y="390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25"/>
            <p:cNvSpPr>
              <a:spLocks/>
            </p:cNvSpPr>
            <p:nvPr/>
          </p:nvSpPr>
          <p:spPr bwMode="auto">
            <a:xfrm>
              <a:off x="3344" y="389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26"/>
            <p:cNvSpPr>
              <a:spLocks/>
            </p:cNvSpPr>
            <p:nvPr/>
          </p:nvSpPr>
          <p:spPr bwMode="auto">
            <a:xfrm>
              <a:off x="3397" y="389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27"/>
            <p:cNvSpPr>
              <a:spLocks/>
            </p:cNvSpPr>
            <p:nvPr/>
          </p:nvSpPr>
          <p:spPr bwMode="auto">
            <a:xfrm>
              <a:off x="3392" y="386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28"/>
            <p:cNvSpPr>
              <a:spLocks/>
            </p:cNvSpPr>
            <p:nvPr/>
          </p:nvSpPr>
          <p:spPr bwMode="auto">
            <a:xfrm>
              <a:off x="3445" y="386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629"/>
            <p:cNvSpPr>
              <a:spLocks/>
            </p:cNvSpPr>
            <p:nvPr/>
          </p:nvSpPr>
          <p:spPr bwMode="auto">
            <a:xfrm>
              <a:off x="3520" y="381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630"/>
            <p:cNvSpPr>
              <a:spLocks/>
            </p:cNvSpPr>
            <p:nvPr/>
          </p:nvSpPr>
          <p:spPr bwMode="auto">
            <a:xfrm>
              <a:off x="3573" y="381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61" name="Group 631"/>
            <p:cNvGrpSpPr>
              <a:grpSpLocks/>
            </p:cNvGrpSpPr>
            <p:nvPr/>
          </p:nvGrpSpPr>
          <p:grpSpPr bwMode="auto">
            <a:xfrm rot="-1674937">
              <a:off x="799" y="2723"/>
              <a:ext cx="544" cy="296"/>
              <a:chOff x="4649" y="2704"/>
              <a:chExt cx="544" cy="296"/>
            </a:xfrm>
          </p:grpSpPr>
          <p:grpSp>
            <p:nvGrpSpPr>
              <p:cNvPr id="768" name="Group 63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770" name="Group 63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82" name="Freeform 63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83" name="Freeform 63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77" name="Group 63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80" name="Freeform 6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81" name="Freeform 6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79" name="Group 63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78" name="Freeform 64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9" name="Freeform 64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85" name="Group 64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786" name="Group 64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73" name="Freeform 6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4" name="Freeform 6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5" name="Group 64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71" name="Freeform 6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2" name="Freeform 6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96" name="Group 64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69" name="Freeform 6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70" name="Freeform 6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805" name="Group 652"/>
            <p:cNvGrpSpPr>
              <a:grpSpLocks/>
            </p:cNvGrpSpPr>
            <p:nvPr/>
          </p:nvGrpSpPr>
          <p:grpSpPr bwMode="auto">
            <a:xfrm rot="18995330" flipH="1">
              <a:off x="1187" y="2445"/>
              <a:ext cx="544" cy="296"/>
              <a:chOff x="4649" y="2704"/>
              <a:chExt cx="544" cy="296"/>
            </a:xfrm>
          </p:grpSpPr>
          <p:grpSp>
            <p:nvGrpSpPr>
              <p:cNvPr id="806" name="Group 65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15" name="Group 65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62" name="Freeform 65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63" name="Freeform 65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16" name="Group 65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60" name="Freeform 6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61" name="Freeform 6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6" name="Group 66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58" name="Freeform 66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9" name="Freeform 66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27" name="Group 66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28" name="Group 66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53" name="Freeform 6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4" name="Freeform 6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9" name="Group 66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51" name="Freeform 66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2" name="Freeform 66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0" name="Group 67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49" name="Freeform 67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50" name="Freeform 67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01" name="Freeform 673"/>
            <p:cNvSpPr>
              <a:spLocks/>
            </p:cNvSpPr>
            <p:nvPr/>
          </p:nvSpPr>
          <p:spPr bwMode="auto">
            <a:xfrm>
              <a:off x="4704" y="4128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674"/>
            <p:cNvSpPr>
              <a:spLocks/>
            </p:cNvSpPr>
            <p:nvPr/>
          </p:nvSpPr>
          <p:spPr bwMode="auto">
            <a:xfrm>
              <a:off x="4925" y="4129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675"/>
            <p:cNvSpPr>
              <a:spLocks/>
            </p:cNvSpPr>
            <p:nvPr/>
          </p:nvSpPr>
          <p:spPr bwMode="auto">
            <a:xfrm>
              <a:off x="4032" y="381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676"/>
            <p:cNvSpPr>
              <a:spLocks/>
            </p:cNvSpPr>
            <p:nvPr/>
          </p:nvSpPr>
          <p:spPr bwMode="auto">
            <a:xfrm>
              <a:off x="4085" y="381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677"/>
            <p:cNvSpPr>
              <a:spLocks/>
            </p:cNvSpPr>
            <p:nvPr/>
          </p:nvSpPr>
          <p:spPr bwMode="auto">
            <a:xfrm>
              <a:off x="4520" y="372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678"/>
            <p:cNvSpPr>
              <a:spLocks/>
            </p:cNvSpPr>
            <p:nvPr/>
          </p:nvSpPr>
          <p:spPr bwMode="auto">
            <a:xfrm>
              <a:off x="4573" y="372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679"/>
            <p:cNvSpPr>
              <a:spLocks/>
            </p:cNvSpPr>
            <p:nvPr/>
          </p:nvSpPr>
          <p:spPr bwMode="auto">
            <a:xfrm>
              <a:off x="4936" y="367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680"/>
            <p:cNvSpPr>
              <a:spLocks/>
            </p:cNvSpPr>
            <p:nvPr/>
          </p:nvSpPr>
          <p:spPr bwMode="auto">
            <a:xfrm>
              <a:off x="4989" y="367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31" name="Group 681"/>
            <p:cNvGrpSpPr>
              <a:grpSpLocks/>
            </p:cNvGrpSpPr>
            <p:nvPr/>
          </p:nvGrpSpPr>
          <p:grpSpPr bwMode="auto">
            <a:xfrm rot="464866">
              <a:off x="3504" y="4080"/>
              <a:ext cx="544" cy="296"/>
              <a:chOff x="4649" y="2704"/>
              <a:chExt cx="544" cy="296"/>
            </a:xfrm>
          </p:grpSpPr>
          <p:grpSp>
            <p:nvGrpSpPr>
              <p:cNvPr id="834" name="Group 68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37" name="Group 68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42" name="Freeform 6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43" name="Freeform 6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8" name="Group 68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40" name="Freeform 6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41" name="Freeform 6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39" name="Group 68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38" name="Freeform 6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9" name="Freeform 6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40" name="Group 69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41" name="Group 69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33" name="Freeform 69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4" name="Freeform 69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2" name="Group 69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31" name="Freeform 69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2" name="Freeform 69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3" name="Group 69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29" name="Freeform 7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30" name="Freeform 7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844" name="Group 702"/>
            <p:cNvGrpSpPr>
              <a:grpSpLocks/>
            </p:cNvGrpSpPr>
            <p:nvPr/>
          </p:nvGrpSpPr>
          <p:grpSpPr bwMode="auto">
            <a:xfrm rot="21135134" flipH="1">
              <a:off x="3981" y="4080"/>
              <a:ext cx="544" cy="296"/>
              <a:chOff x="4649" y="2704"/>
              <a:chExt cx="544" cy="296"/>
            </a:xfrm>
          </p:grpSpPr>
          <p:grpSp>
            <p:nvGrpSpPr>
              <p:cNvPr id="845" name="Group 70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46" name="Group 70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22" name="Freeform 70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23" name="Freeform 70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7" name="Group 70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20" name="Freeform 70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21" name="Freeform 70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49" name="Group 71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18" name="Freeform 7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9" name="Freeform 7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55" name="Group 71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61" name="Group 71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13" name="Freeform 71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4" name="Freeform 71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9" name="Group 71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11" name="Freeform 71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2" name="Freeform 71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" name="Group 72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509" name="Freeform 72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10" name="Freeform 72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11" name="Freeform 723"/>
            <p:cNvSpPr>
              <a:spLocks/>
            </p:cNvSpPr>
            <p:nvPr/>
          </p:nvSpPr>
          <p:spPr bwMode="auto">
            <a:xfrm>
              <a:off x="2840" y="3883"/>
              <a:ext cx="204" cy="140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724"/>
            <p:cNvSpPr>
              <a:spLocks/>
            </p:cNvSpPr>
            <p:nvPr/>
          </p:nvSpPr>
          <p:spPr bwMode="auto">
            <a:xfrm>
              <a:off x="3061" y="3884"/>
              <a:ext cx="211" cy="119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725"/>
            <p:cNvSpPr>
              <a:spLocks/>
            </p:cNvSpPr>
            <p:nvPr/>
          </p:nvSpPr>
          <p:spPr bwMode="auto">
            <a:xfrm>
              <a:off x="2321" y="3888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726"/>
            <p:cNvSpPr>
              <a:spLocks/>
            </p:cNvSpPr>
            <p:nvPr/>
          </p:nvSpPr>
          <p:spPr bwMode="auto">
            <a:xfrm>
              <a:off x="2382" y="3888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727"/>
            <p:cNvSpPr>
              <a:spLocks/>
            </p:cNvSpPr>
            <p:nvPr/>
          </p:nvSpPr>
          <p:spPr bwMode="auto">
            <a:xfrm>
              <a:off x="2177" y="3920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728"/>
            <p:cNvSpPr>
              <a:spLocks/>
            </p:cNvSpPr>
            <p:nvPr/>
          </p:nvSpPr>
          <p:spPr bwMode="auto">
            <a:xfrm>
              <a:off x="2238" y="3920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729"/>
            <p:cNvSpPr>
              <a:spLocks/>
            </p:cNvSpPr>
            <p:nvPr/>
          </p:nvSpPr>
          <p:spPr bwMode="auto">
            <a:xfrm>
              <a:off x="2161" y="3816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730"/>
            <p:cNvSpPr>
              <a:spLocks/>
            </p:cNvSpPr>
            <p:nvPr/>
          </p:nvSpPr>
          <p:spPr bwMode="auto">
            <a:xfrm>
              <a:off x="2222" y="3816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731"/>
            <p:cNvSpPr>
              <a:spLocks/>
            </p:cNvSpPr>
            <p:nvPr/>
          </p:nvSpPr>
          <p:spPr bwMode="auto">
            <a:xfrm>
              <a:off x="2209" y="3792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732"/>
            <p:cNvSpPr>
              <a:spLocks/>
            </p:cNvSpPr>
            <p:nvPr/>
          </p:nvSpPr>
          <p:spPr bwMode="auto">
            <a:xfrm>
              <a:off x="2270" y="3792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733"/>
            <p:cNvSpPr>
              <a:spLocks/>
            </p:cNvSpPr>
            <p:nvPr/>
          </p:nvSpPr>
          <p:spPr bwMode="auto">
            <a:xfrm>
              <a:off x="2337" y="3744"/>
              <a:ext cx="56" cy="53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734"/>
            <p:cNvSpPr>
              <a:spLocks/>
            </p:cNvSpPr>
            <p:nvPr/>
          </p:nvSpPr>
          <p:spPr bwMode="auto">
            <a:xfrm>
              <a:off x="2398" y="3744"/>
              <a:ext cx="58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735"/>
            <p:cNvSpPr>
              <a:spLocks/>
            </p:cNvSpPr>
            <p:nvPr/>
          </p:nvSpPr>
          <p:spPr bwMode="auto">
            <a:xfrm>
              <a:off x="5512" y="3731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736"/>
            <p:cNvSpPr>
              <a:spLocks/>
            </p:cNvSpPr>
            <p:nvPr/>
          </p:nvSpPr>
          <p:spPr bwMode="auto">
            <a:xfrm>
              <a:off x="5565" y="3731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737"/>
            <p:cNvSpPr>
              <a:spLocks/>
            </p:cNvSpPr>
            <p:nvPr/>
          </p:nvSpPr>
          <p:spPr bwMode="auto">
            <a:xfrm>
              <a:off x="5368" y="3763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738"/>
            <p:cNvSpPr>
              <a:spLocks/>
            </p:cNvSpPr>
            <p:nvPr/>
          </p:nvSpPr>
          <p:spPr bwMode="auto">
            <a:xfrm>
              <a:off x="5421" y="3763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739"/>
            <p:cNvSpPr>
              <a:spLocks/>
            </p:cNvSpPr>
            <p:nvPr/>
          </p:nvSpPr>
          <p:spPr bwMode="auto">
            <a:xfrm>
              <a:off x="5264" y="377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740"/>
            <p:cNvSpPr>
              <a:spLocks/>
            </p:cNvSpPr>
            <p:nvPr/>
          </p:nvSpPr>
          <p:spPr bwMode="auto">
            <a:xfrm>
              <a:off x="5317" y="377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741"/>
            <p:cNvSpPr>
              <a:spLocks/>
            </p:cNvSpPr>
            <p:nvPr/>
          </p:nvSpPr>
          <p:spPr bwMode="auto">
            <a:xfrm>
              <a:off x="5264" y="371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742"/>
            <p:cNvSpPr>
              <a:spLocks/>
            </p:cNvSpPr>
            <p:nvPr/>
          </p:nvSpPr>
          <p:spPr bwMode="auto">
            <a:xfrm>
              <a:off x="5317" y="371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743"/>
            <p:cNvSpPr>
              <a:spLocks/>
            </p:cNvSpPr>
            <p:nvPr/>
          </p:nvSpPr>
          <p:spPr bwMode="auto">
            <a:xfrm>
              <a:off x="5312" y="367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744"/>
            <p:cNvSpPr>
              <a:spLocks/>
            </p:cNvSpPr>
            <p:nvPr/>
          </p:nvSpPr>
          <p:spPr bwMode="auto">
            <a:xfrm>
              <a:off x="5365" y="367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745"/>
            <p:cNvSpPr>
              <a:spLocks/>
            </p:cNvSpPr>
            <p:nvPr/>
          </p:nvSpPr>
          <p:spPr bwMode="auto">
            <a:xfrm>
              <a:off x="5352" y="3659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746"/>
            <p:cNvSpPr>
              <a:spLocks/>
            </p:cNvSpPr>
            <p:nvPr/>
          </p:nvSpPr>
          <p:spPr bwMode="auto">
            <a:xfrm>
              <a:off x="5405" y="3659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747"/>
            <p:cNvSpPr>
              <a:spLocks/>
            </p:cNvSpPr>
            <p:nvPr/>
          </p:nvSpPr>
          <p:spPr bwMode="auto">
            <a:xfrm>
              <a:off x="5400" y="3635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748"/>
            <p:cNvSpPr>
              <a:spLocks/>
            </p:cNvSpPr>
            <p:nvPr/>
          </p:nvSpPr>
          <p:spPr bwMode="auto">
            <a:xfrm>
              <a:off x="5453" y="3635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749"/>
            <p:cNvSpPr>
              <a:spLocks/>
            </p:cNvSpPr>
            <p:nvPr/>
          </p:nvSpPr>
          <p:spPr bwMode="auto">
            <a:xfrm>
              <a:off x="5528" y="3587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750"/>
            <p:cNvSpPr>
              <a:spLocks/>
            </p:cNvSpPr>
            <p:nvPr/>
          </p:nvSpPr>
          <p:spPr bwMode="auto">
            <a:xfrm>
              <a:off x="5581" y="3587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9" name="Group 751"/>
            <p:cNvGrpSpPr>
              <a:grpSpLocks/>
            </p:cNvGrpSpPr>
            <p:nvPr/>
          </p:nvGrpSpPr>
          <p:grpSpPr bwMode="auto">
            <a:xfrm rot="-794143">
              <a:off x="4383" y="3877"/>
              <a:ext cx="544" cy="296"/>
              <a:chOff x="4649" y="2704"/>
              <a:chExt cx="544" cy="296"/>
            </a:xfrm>
          </p:grpSpPr>
          <p:grpSp>
            <p:nvGrpSpPr>
              <p:cNvPr id="110" name="Group 75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67" name="Group 75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502" name="Freeform 7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03" name="Freeform 7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73" name="Group 75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500" name="Freeform 7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501" name="Freeform 7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79" name="Group 75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98" name="Freeform 7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9" name="Freeform 7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885" name="Group 76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891" name="Group 7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93" name="Freeform 7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4" name="Freeform 7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9" name="Group 7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91" name="Freeform 7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2" name="Freeform 7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0" name="Group 7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89" name="Freeform 7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90" name="Freeform 7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41" name="Group 772"/>
            <p:cNvGrpSpPr>
              <a:grpSpLocks/>
            </p:cNvGrpSpPr>
            <p:nvPr/>
          </p:nvGrpSpPr>
          <p:grpSpPr bwMode="auto">
            <a:xfrm rot="19876124" flipH="1">
              <a:off x="4829" y="3706"/>
              <a:ext cx="544" cy="296"/>
              <a:chOff x="4649" y="2704"/>
              <a:chExt cx="544" cy="296"/>
            </a:xfrm>
          </p:grpSpPr>
          <p:grpSp>
            <p:nvGrpSpPr>
              <p:cNvPr id="142" name="Group 77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3" name="Group 77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82" name="Freeform 7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83" name="Freeform 7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4" name="Group 77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80" name="Freeform 77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81" name="Freeform 77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5" name="Group 78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78" name="Freeform 78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9" name="Freeform 78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46" name="Group 783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147" name="Group 78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73" name="Freeform 7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4" name="Freeform 7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8" name="Group 78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71" name="Freeform 78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2" name="Freeform 78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9" name="Group 79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69" name="Freeform 79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70" name="Freeform 79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6" name="Group 793"/>
            <p:cNvGrpSpPr>
              <a:grpSpLocks/>
            </p:cNvGrpSpPr>
            <p:nvPr/>
          </p:nvGrpSpPr>
          <p:grpSpPr bwMode="auto">
            <a:xfrm rot="1487163">
              <a:off x="3802" y="2089"/>
              <a:ext cx="544" cy="296"/>
              <a:chOff x="4649" y="2704"/>
              <a:chExt cx="544" cy="296"/>
            </a:xfrm>
          </p:grpSpPr>
          <p:grpSp>
            <p:nvGrpSpPr>
              <p:cNvPr id="897" name="Group 79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898" name="Group 79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62" name="Freeform 7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63" name="Freeform 7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07" name="Group 79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60" name="Freeform 79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61" name="Freeform 80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08" name="Group 80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58" name="Freeform 80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9" name="Freeform 80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17" name="Group 804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918" name="Group 80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53" name="Freeform 8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4" name="Freeform 8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27" name="Group 80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51" name="Freeform 80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2" name="Freeform 81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65" name="Group 81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49" name="Freeform 81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50" name="Freeform 81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82" name="Group 814"/>
            <p:cNvGrpSpPr>
              <a:grpSpLocks/>
            </p:cNvGrpSpPr>
            <p:nvPr/>
          </p:nvGrpSpPr>
          <p:grpSpPr bwMode="auto">
            <a:xfrm rot="557431" flipH="1">
              <a:off x="4258" y="2229"/>
              <a:ext cx="544" cy="296"/>
              <a:chOff x="4649" y="2704"/>
              <a:chExt cx="544" cy="296"/>
            </a:xfrm>
          </p:grpSpPr>
          <p:grpSp>
            <p:nvGrpSpPr>
              <p:cNvPr id="195" name="Group 81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212" name="Group 81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42" name="Freeform 8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43" name="Freeform 8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5" name="Group 81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40" name="Freeform 82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41" name="Freeform 82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4" name="Group 82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38" name="Freeform 82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9" name="Freeform 82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7" name="Group 825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284" name="Group 82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33" name="Freeform 8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4" name="Freeform 8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5" name="Group 82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31" name="Freeform 83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2" name="Freeform 83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6" name="Group 83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29" name="Freeform 83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30" name="Freeform 83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87" name="Group 835"/>
            <p:cNvGrpSpPr>
              <a:grpSpLocks/>
            </p:cNvGrpSpPr>
            <p:nvPr/>
          </p:nvGrpSpPr>
          <p:grpSpPr bwMode="auto">
            <a:xfrm rot="-317745">
              <a:off x="1734" y="2205"/>
              <a:ext cx="544" cy="296"/>
              <a:chOff x="4649" y="2704"/>
              <a:chExt cx="544" cy="296"/>
            </a:xfrm>
          </p:grpSpPr>
          <p:grpSp>
            <p:nvGrpSpPr>
              <p:cNvPr id="288" name="Group 83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295" name="Group 83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22" name="Freeform 8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23" name="Freeform 8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96" name="Group 84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20" name="Freeform 84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21" name="Freeform 84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97" name="Group 84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18" name="Freeform 8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9" name="Freeform 8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04" name="Group 846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05" name="Group 84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13" name="Freeform 8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4" name="Freeform 8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6" name="Group 85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11" name="Freeform 85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2" name="Freeform 85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7" name="Group 85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409" name="Freeform 8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10" name="Freeform 8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08" name="Group 856"/>
            <p:cNvGrpSpPr>
              <a:grpSpLocks/>
            </p:cNvGrpSpPr>
            <p:nvPr/>
          </p:nvGrpSpPr>
          <p:grpSpPr bwMode="auto">
            <a:xfrm rot="20352523" flipH="1">
              <a:off x="2198" y="2098"/>
              <a:ext cx="544" cy="296"/>
              <a:chOff x="4649" y="2704"/>
              <a:chExt cx="544" cy="296"/>
            </a:xfrm>
          </p:grpSpPr>
          <p:grpSp>
            <p:nvGrpSpPr>
              <p:cNvPr id="315" name="Group 85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16" name="Group 85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402" name="Freeform 8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03" name="Freeform 8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7" name="Group 86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400" name="Freeform 86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401" name="Freeform 86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4" name="Group 86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98" name="Freeform 8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9" name="Freeform 8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5" name="Group 867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26" name="Group 86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93" name="Freeform 8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4" name="Freeform 8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7" name="Group 87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91" name="Freeform 87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2" name="Freeform 87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8" name="Group 87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89" name="Freeform 8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90" name="Freeform 8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35" name="Group 877"/>
            <p:cNvGrpSpPr>
              <a:grpSpLocks/>
            </p:cNvGrpSpPr>
            <p:nvPr/>
          </p:nvGrpSpPr>
          <p:grpSpPr bwMode="auto">
            <a:xfrm rot="464866">
              <a:off x="2771" y="2016"/>
              <a:ext cx="544" cy="296"/>
              <a:chOff x="4649" y="2704"/>
              <a:chExt cx="544" cy="296"/>
            </a:xfrm>
          </p:grpSpPr>
          <p:grpSp>
            <p:nvGrpSpPr>
              <p:cNvPr id="336" name="Group 87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37" name="Group 87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82" name="Freeform 8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83" name="Freeform 8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4" name="Group 88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80" name="Freeform 88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81" name="Freeform 88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5" name="Group 88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78" name="Freeform 88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9" name="Freeform 88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46" name="Group 888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47" name="Group 88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73" name="Freeform 8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4" name="Freeform 8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8" name="Group 89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71" name="Freeform 89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2" name="Freeform 89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55" name="Group 89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69" name="Freeform 8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70" name="Freeform 8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56" name="Group 898"/>
            <p:cNvGrpSpPr>
              <a:grpSpLocks/>
            </p:cNvGrpSpPr>
            <p:nvPr/>
          </p:nvGrpSpPr>
          <p:grpSpPr bwMode="auto">
            <a:xfrm rot="21135134" flipH="1">
              <a:off x="3248" y="2016"/>
              <a:ext cx="544" cy="296"/>
              <a:chOff x="4649" y="2704"/>
              <a:chExt cx="544" cy="296"/>
            </a:xfrm>
          </p:grpSpPr>
          <p:grpSp>
            <p:nvGrpSpPr>
              <p:cNvPr id="357" name="Group 89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64" name="Group 90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62" name="Freeform 9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63" name="Freeform 9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5" name="Group 90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60" name="Freeform 90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61" name="Freeform 90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66" name="Group 90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58" name="Freeform 90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9" name="Freeform 90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67" name="Group 909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68" name="Group 91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53" name="Freeform 9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4" name="Freeform 9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5" name="Group 91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51" name="Freeform 91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2" name="Freeform 91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76" name="Group 91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49" name="Freeform 9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50" name="Freeform 9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77" name="Group 919"/>
            <p:cNvGrpSpPr>
              <a:grpSpLocks/>
            </p:cNvGrpSpPr>
            <p:nvPr/>
          </p:nvGrpSpPr>
          <p:grpSpPr bwMode="auto">
            <a:xfrm rot="2741043">
              <a:off x="4754" y="2397"/>
              <a:ext cx="544" cy="296"/>
              <a:chOff x="4649" y="2704"/>
              <a:chExt cx="544" cy="296"/>
            </a:xfrm>
          </p:grpSpPr>
          <p:grpSp>
            <p:nvGrpSpPr>
              <p:cNvPr id="384" name="Group 92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385" name="Group 92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42" name="Freeform 9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43" name="Freeform 9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6" name="Group 92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40" name="Freeform 92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41" name="Freeform 92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87" name="Group 92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38" name="Freeform 92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9" name="Freeform 92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88" name="Group 930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395" name="Group 93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33" name="Freeform 9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4" name="Freeform 9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6" name="Group 93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31" name="Freeform 93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2" name="Freeform 93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97" name="Group 93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29" name="Freeform 9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30" name="Freeform 9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04" name="Group 940"/>
            <p:cNvGrpSpPr>
              <a:grpSpLocks/>
            </p:cNvGrpSpPr>
            <p:nvPr/>
          </p:nvGrpSpPr>
          <p:grpSpPr bwMode="auto">
            <a:xfrm rot="1811310" flipH="1">
              <a:off x="5130" y="2690"/>
              <a:ext cx="544" cy="296"/>
              <a:chOff x="4649" y="2704"/>
              <a:chExt cx="544" cy="296"/>
            </a:xfrm>
          </p:grpSpPr>
          <p:grpSp>
            <p:nvGrpSpPr>
              <p:cNvPr id="405" name="Group 94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406" name="Group 94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22" name="Freeform 9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23" name="Freeform 9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7" name="Group 94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20" name="Freeform 94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21" name="Freeform 94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8" name="Group 94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18" name="Freeform 94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9" name="Freeform 95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15" name="Group 951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416" name="Group 95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13" name="Freeform 9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4" name="Freeform 9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7" name="Group 95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11" name="Freeform 95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2" name="Freeform 95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4" name="Group 95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309" name="Freeform 9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10" name="Freeform 9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25" name="Group 961"/>
            <p:cNvGrpSpPr>
              <a:grpSpLocks/>
            </p:cNvGrpSpPr>
            <p:nvPr/>
          </p:nvGrpSpPr>
          <p:grpSpPr bwMode="auto">
            <a:xfrm rot="15129390" flipH="1">
              <a:off x="698" y="3152"/>
              <a:ext cx="544" cy="296"/>
              <a:chOff x="4649" y="2704"/>
              <a:chExt cx="544" cy="296"/>
            </a:xfrm>
          </p:grpSpPr>
          <p:grpSp>
            <p:nvGrpSpPr>
              <p:cNvPr id="426" name="Group 96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427" name="Group 9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302" name="Freeform 9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03" name="Freeform 9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28" name="Group 9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300" name="Freeform 9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301" name="Freeform 9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5" name="Group 9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298" name="Freeform 9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9" name="Freeform 9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36" name="Group 972"/>
              <p:cNvGrpSpPr>
                <a:grpSpLocks/>
              </p:cNvGrpSpPr>
              <p:nvPr/>
            </p:nvGrpSpPr>
            <p:grpSpPr bwMode="auto">
              <a:xfrm rot="-519260">
                <a:off x="4921" y="2704"/>
                <a:ext cx="272" cy="205"/>
                <a:chOff x="4694" y="3475"/>
                <a:chExt cx="363" cy="432"/>
              </a:xfrm>
            </p:grpSpPr>
            <p:grpSp>
              <p:nvGrpSpPr>
                <p:cNvPr id="437" name="Group 97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293" name="Freeform 9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4" name="Freeform 9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4" name="Group 97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291" name="Freeform 9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2" name="Freeform 9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5" name="Group 97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289" name="Freeform 9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/>
                    <a:ahLst/>
                    <a:cxnLst>
                      <a:cxn ang="0">
                        <a:pos x="136" y="0"/>
                      </a:cxn>
                      <a:cxn ang="0">
                        <a:pos x="46" y="137"/>
                      </a:cxn>
                      <a:cxn ang="0">
                        <a:pos x="0" y="318"/>
                      </a:cxn>
                    </a:cxnLst>
                    <a:rect l="0" t="0" r="r" b="b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  <p:sp>
                <p:nvSpPr>
                  <p:cNvPr id="290" name="Freeform 9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/>
                    <a:ahLst/>
                    <a:cxnLst>
                      <a:cxn ang="0">
                        <a:pos x="88" y="0"/>
                      </a:cxn>
                      <a:cxn ang="0">
                        <a:pos x="16" y="200"/>
                      </a:cxn>
                      <a:cxn ang="0">
                        <a:pos x="0" y="336"/>
                      </a:cxn>
                    </a:cxnLst>
                    <a:rect l="0" t="0" r="r" b="b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 cap="flat" cmpd="sng">
                    <a:solidFill>
                      <a:srgbClr val="33CC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50" name="Freeform 982"/>
            <p:cNvSpPr>
              <a:spLocks/>
            </p:cNvSpPr>
            <p:nvPr/>
          </p:nvSpPr>
          <p:spPr bwMode="auto">
            <a:xfrm>
              <a:off x="1008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983"/>
            <p:cNvSpPr>
              <a:spLocks/>
            </p:cNvSpPr>
            <p:nvPr/>
          </p:nvSpPr>
          <p:spPr bwMode="auto">
            <a:xfrm>
              <a:off x="1061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984"/>
            <p:cNvSpPr>
              <a:spLocks/>
            </p:cNvSpPr>
            <p:nvPr/>
          </p:nvSpPr>
          <p:spPr bwMode="auto">
            <a:xfrm>
              <a:off x="1008" y="33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985"/>
            <p:cNvSpPr>
              <a:spLocks/>
            </p:cNvSpPr>
            <p:nvPr/>
          </p:nvSpPr>
          <p:spPr bwMode="auto">
            <a:xfrm>
              <a:off x="1061" y="33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986"/>
            <p:cNvSpPr>
              <a:spLocks/>
            </p:cNvSpPr>
            <p:nvPr/>
          </p:nvSpPr>
          <p:spPr bwMode="auto">
            <a:xfrm>
              <a:off x="1056" y="330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987"/>
            <p:cNvSpPr>
              <a:spLocks/>
            </p:cNvSpPr>
            <p:nvPr/>
          </p:nvSpPr>
          <p:spPr bwMode="auto">
            <a:xfrm>
              <a:off x="1109" y="330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6" name="Group 988"/>
            <p:cNvGrpSpPr>
              <a:grpSpLocks/>
            </p:cNvGrpSpPr>
            <p:nvPr/>
          </p:nvGrpSpPr>
          <p:grpSpPr bwMode="auto">
            <a:xfrm>
              <a:off x="1312" y="3424"/>
              <a:ext cx="104" cy="52"/>
              <a:chOff x="2199" y="3091"/>
              <a:chExt cx="432" cy="140"/>
            </a:xfrm>
          </p:grpSpPr>
          <p:sp>
            <p:nvSpPr>
              <p:cNvPr id="282" name="Freeform 98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Freeform 99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7" name="Freeform 991"/>
            <p:cNvSpPr>
              <a:spLocks/>
            </p:cNvSpPr>
            <p:nvPr/>
          </p:nvSpPr>
          <p:spPr bwMode="auto">
            <a:xfrm>
              <a:off x="1064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992"/>
            <p:cNvSpPr>
              <a:spLocks/>
            </p:cNvSpPr>
            <p:nvPr/>
          </p:nvSpPr>
          <p:spPr bwMode="auto">
            <a:xfrm>
              <a:off x="1117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993"/>
            <p:cNvSpPr>
              <a:spLocks/>
            </p:cNvSpPr>
            <p:nvPr/>
          </p:nvSpPr>
          <p:spPr bwMode="auto">
            <a:xfrm>
              <a:off x="1112" y="336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994"/>
            <p:cNvSpPr>
              <a:spLocks/>
            </p:cNvSpPr>
            <p:nvPr/>
          </p:nvSpPr>
          <p:spPr bwMode="auto">
            <a:xfrm>
              <a:off x="1165" y="336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995"/>
            <p:cNvSpPr>
              <a:spLocks/>
            </p:cNvSpPr>
            <p:nvPr/>
          </p:nvSpPr>
          <p:spPr bwMode="auto">
            <a:xfrm>
              <a:off x="1152" y="335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996"/>
            <p:cNvSpPr>
              <a:spLocks/>
            </p:cNvSpPr>
            <p:nvPr/>
          </p:nvSpPr>
          <p:spPr bwMode="auto">
            <a:xfrm>
              <a:off x="1205" y="335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997"/>
            <p:cNvSpPr>
              <a:spLocks/>
            </p:cNvSpPr>
            <p:nvPr/>
          </p:nvSpPr>
          <p:spPr bwMode="auto">
            <a:xfrm>
              <a:off x="1200" y="33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998"/>
            <p:cNvSpPr>
              <a:spLocks/>
            </p:cNvSpPr>
            <p:nvPr/>
          </p:nvSpPr>
          <p:spPr bwMode="auto">
            <a:xfrm>
              <a:off x="1253" y="33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7" name="Group 999"/>
            <p:cNvGrpSpPr>
              <a:grpSpLocks/>
            </p:cNvGrpSpPr>
            <p:nvPr/>
          </p:nvGrpSpPr>
          <p:grpSpPr bwMode="auto">
            <a:xfrm>
              <a:off x="1328" y="3280"/>
              <a:ext cx="104" cy="52"/>
              <a:chOff x="2199" y="3091"/>
              <a:chExt cx="432" cy="140"/>
            </a:xfrm>
          </p:grpSpPr>
          <p:sp>
            <p:nvSpPr>
              <p:cNvPr id="280" name="Freeform 100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Freeform 100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6" name="Freeform 1002"/>
            <p:cNvSpPr>
              <a:spLocks/>
            </p:cNvSpPr>
            <p:nvPr/>
          </p:nvSpPr>
          <p:spPr bwMode="auto">
            <a:xfrm>
              <a:off x="1200" y="34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003"/>
            <p:cNvSpPr>
              <a:spLocks/>
            </p:cNvSpPr>
            <p:nvPr/>
          </p:nvSpPr>
          <p:spPr bwMode="auto">
            <a:xfrm>
              <a:off x="1253" y="34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004"/>
            <p:cNvSpPr>
              <a:spLocks/>
            </p:cNvSpPr>
            <p:nvPr/>
          </p:nvSpPr>
          <p:spPr bwMode="auto">
            <a:xfrm>
              <a:off x="1056" y="34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005"/>
            <p:cNvSpPr>
              <a:spLocks/>
            </p:cNvSpPr>
            <p:nvPr/>
          </p:nvSpPr>
          <p:spPr bwMode="auto">
            <a:xfrm>
              <a:off x="1109" y="34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006"/>
            <p:cNvSpPr>
              <a:spLocks/>
            </p:cNvSpPr>
            <p:nvPr/>
          </p:nvSpPr>
          <p:spPr bwMode="auto">
            <a:xfrm>
              <a:off x="1040" y="33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007"/>
            <p:cNvSpPr>
              <a:spLocks/>
            </p:cNvSpPr>
            <p:nvPr/>
          </p:nvSpPr>
          <p:spPr bwMode="auto">
            <a:xfrm>
              <a:off x="1093" y="33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008"/>
            <p:cNvSpPr>
              <a:spLocks/>
            </p:cNvSpPr>
            <p:nvPr/>
          </p:nvSpPr>
          <p:spPr bwMode="auto">
            <a:xfrm>
              <a:off x="1088" y="33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009"/>
            <p:cNvSpPr>
              <a:spLocks/>
            </p:cNvSpPr>
            <p:nvPr/>
          </p:nvSpPr>
          <p:spPr bwMode="auto">
            <a:xfrm>
              <a:off x="1141" y="33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010"/>
            <p:cNvSpPr>
              <a:spLocks/>
            </p:cNvSpPr>
            <p:nvPr/>
          </p:nvSpPr>
          <p:spPr bwMode="auto">
            <a:xfrm>
              <a:off x="1216" y="326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011"/>
            <p:cNvSpPr>
              <a:spLocks/>
            </p:cNvSpPr>
            <p:nvPr/>
          </p:nvSpPr>
          <p:spPr bwMode="auto">
            <a:xfrm>
              <a:off x="1269" y="326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012"/>
            <p:cNvSpPr>
              <a:spLocks/>
            </p:cNvSpPr>
            <p:nvPr/>
          </p:nvSpPr>
          <p:spPr bwMode="auto">
            <a:xfrm>
              <a:off x="1056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013"/>
            <p:cNvSpPr>
              <a:spLocks/>
            </p:cNvSpPr>
            <p:nvPr/>
          </p:nvSpPr>
          <p:spPr bwMode="auto">
            <a:xfrm>
              <a:off x="1109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014"/>
            <p:cNvSpPr>
              <a:spLocks/>
            </p:cNvSpPr>
            <p:nvPr/>
          </p:nvSpPr>
          <p:spPr bwMode="auto">
            <a:xfrm>
              <a:off x="1056" y="29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015"/>
            <p:cNvSpPr>
              <a:spLocks/>
            </p:cNvSpPr>
            <p:nvPr/>
          </p:nvSpPr>
          <p:spPr bwMode="auto">
            <a:xfrm>
              <a:off x="1109" y="29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016"/>
            <p:cNvSpPr>
              <a:spLocks/>
            </p:cNvSpPr>
            <p:nvPr/>
          </p:nvSpPr>
          <p:spPr bwMode="auto">
            <a:xfrm>
              <a:off x="1104" y="287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017"/>
            <p:cNvSpPr>
              <a:spLocks/>
            </p:cNvSpPr>
            <p:nvPr/>
          </p:nvSpPr>
          <p:spPr bwMode="auto">
            <a:xfrm>
              <a:off x="1157" y="287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8" name="Group 1018"/>
            <p:cNvGrpSpPr>
              <a:grpSpLocks/>
            </p:cNvGrpSpPr>
            <p:nvPr/>
          </p:nvGrpSpPr>
          <p:grpSpPr bwMode="auto">
            <a:xfrm>
              <a:off x="1360" y="2992"/>
              <a:ext cx="104" cy="52"/>
              <a:chOff x="2199" y="3091"/>
              <a:chExt cx="432" cy="140"/>
            </a:xfrm>
          </p:grpSpPr>
          <p:sp>
            <p:nvSpPr>
              <p:cNvPr id="278" name="Freeform 101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Freeform 102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3" name="Freeform 1021"/>
            <p:cNvSpPr>
              <a:spLocks/>
            </p:cNvSpPr>
            <p:nvPr/>
          </p:nvSpPr>
          <p:spPr bwMode="auto">
            <a:xfrm>
              <a:off x="1216" y="3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022"/>
            <p:cNvSpPr>
              <a:spLocks/>
            </p:cNvSpPr>
            <p:nvPr/>
          </p:nvSpPr>
          <p:spPr bwMode="auto">
            <a:xfrm>
              <a:off x="1269" y="3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023"/>
            <p:cNvSpPr>
              <a:spLocks/>
            </p:cNvSpPr>
            <p:nvPr/>
          </p:nvSpPr>
          <p:spPr bwMode="auto">
            <a:xfrm>
              <a:off x="1112" y="3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024"/>
            <p:cNvSpPr>
              <a:spLocks/>
            </p:cNvSpPr>
            <p:nvPr/>
          </p:nvSpPr>
          <p:spPr bwMode="auto">
            <a:xfrm>
              <a:off x="1165" y="3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025"/>
            <p:cNvSpPr>
              <a:spLocks/>
            </p:cNvSpPr>
            <p:nvPr/>
          </p:nvSpPr>
          <p:spPr bwMode="auto">
            <a:xfrm>
              <a:off x="1112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026"/>
            <p:cNvSpPr>
              <a:spLocks/>
            </p:cNvSpPr>
            <p:nvPr/>
          </p:nvSpPr>
          <p:spPr bwMode="auto">
            <a:xfrm>
              <a:off x="1165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027"/>
            <p:cNvSpPr>
              <a:spLocks/>
            </p:cNvSpPr>
            <p:nvPr/>
          </p:nvSpPr>
          <p:spPr bwMode="auto">
            <a:xfrm>
              <a:off x="1160" y="2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1028"/>
            <p:cNvSpPr>
              <a:spLocks/>
            </p:cNvSpPr>
            <p:nvPr/>
          </p:nvSpPr>
          <p:spPr bwMode="auto">
            <a:xfrm>
              <a:off x="1213" y="2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029"/>
            <p:cNvSpPr>
              <a:spLocks/>
            </p:cNvSpPr>
            <p:nvPr/>
          </p:nvSpPr>
          <p:spPr bwMode="auto">
            <a:xfrm>
              <a:off x="1200" y="292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030"/>
            <p:cNvSpPr>
              <a:spLocks/>
            </p:cNvSpPr>
            <p:nvPr/>
          </p:nvSpPr>
          <p:spPr bwMode="auto">
            <a:xfrm>
              <a:off x="1253" y="292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031"/>
            <p:cNvSpPr>
              <a:spLocks/>
            </p:cNvSpPr>
            <p:nvPr/>
          </p:nvSpPr>
          <p:spPr bwMode="auto">
            <a:xfrm>
              <a:off x="1248" y="289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032"/>
            <p:cNvSpPr>
              <a:spLocks/>
            </p:cNvSpPr>
            <p:nvPr/>
          </p:nvSpPr>
          <p:spPr bwMode="auto">
            <a:xfrm>
              <a:off x="1301" y="289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5" name="Group 1033"/>
            <p:cNvGrpSpPr>
              <a:grpSpLocks/>
            </p:cNvGrpSpPr>
            <p:nvPr/>
          </p:nvGrpSpPr>
          <p:grpSpPr bwMode="auto">
            <a:xfrm>
              <a:off x="1376" y="2848"/>
              <a:ext cx="104" cy="52"/>
              <a:chOff x="2199" y="3091"/>
              <a:chExt cx="432" cy="140"/>
            </a:xfrm>
          </p:grpSpPr>
          <p:sp>
            <p:nvSpPr>
              <p:cNvPr id="276" name="Freeform 103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Freeform 103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6" name="Freeform 1036"/>
            <p:cNvSpPr>
              <a:spLocks/>
            </p:cNvSpPr>
            <p:nvPr/>
          </p:nvSpPr>
          <p:spPr bwMode="auto">
            <a:xfrm>
              <a:off x="1248" y="2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037"/>
            <p:cNvSpPr>
              <a:spLocks/>
            </p:cNvSpPr>
            <p:nvPr/>
          </p:nvSpPr>
          <p:spPr bwMode="auto">
            <a:xfrm>
              <a:off x="1301" y="2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038"/>
            <p:cNvSpPr>
              <a:spLocks/>
            </p:cNvSpPr>
            <p:nvPr/>
          </p:nvSpPr>
          <p:spPr bwMode="auto">
            <a:xfrm>
              <a:off x="1104" y="3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039"/>
            <p:cNvSpPr>
              <a:spLocks/>
            </p:cNvSpPr>
            <p:nvPr/>
          </p:nvSpPr>
          <p:spPr bwMode="auto">
            <a:xfrm>
              <a:off x="1157" y="3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1040"/>
            <p:cNvSpPr>
              <a:spLocks/>
            </p:cNvSpPr>
            <p:nvPr/>
          </p:nvSpPr>
          <p:spPr bwMode="auto">
            <a:xfrm>
              <a:off x="1088" y="290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041"/>
            <p:cNvSpPr>
              <a:spLocks/>
            </p:cNvSpPr>
            <p:nvPr/>
          </p:nvSpPr>
          <p:spPr bwMode="auto">
            <a:xfrm>
              <a:off x="1141" y="290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042"/>
            <p:cNvSpPr>
              <a:spLocks/>
            </p:cNvSpPr>
            <p:nvPr/>
          </p:nvSpPr>
          <p:spPr bwMode="auto">
            <a:xfrm>
              <a:off x="1136" y="28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043"/>
            <p:cNvSpPr>
              <a:spLocks/>
            </p:cNvSpPr>
            <p:nvPr/>
          </p:nvSpPr>
          <p:spPr bwMode="auto">
            <a:xfrm>
              <a:off x="1189" y="28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044"/>
            <p:cNvSpPr>
              <a:spLocks/>
            </p:cNvSpPr>
            <p:nvPr/>
          </p:nvSpPr>
          <p:spPr bwMode="auto">
            <a:xfrm>
              <a:off x="1264" y="283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1045"/>
            <p:cNvSpPr>
              <a:spLocks/>
            </p:cNvSpPr>
            <p:nvPr/>
          </p:nvSpPr>
          <p:spPr bwMode="auto">
            <a:xfrm>
              <a:off x="1317" y="283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046"/>
            <p:cNvSpPr>
              <a:spLocks/>
            </p:cNvSpPr>
            <p:nvPr/>
          </p:nvSpPr>
          <p:spPr bwMode="auto">
            <a:xfrm>
              <a:off x="3600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047"/>
            <p:cNvSpPr>
              <a:spLocks/>
            </p:cNvSpPr>
            <p:nvPr/>
          </p:nvSpPr>
          <p:spPr bwMode="auto">
            <a:xfrm>
              <a:off x="3653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048"/>
            <p:cNvSpPr>
              <a:spLocks/>
            </p:cNvSpPr>
            <p:nvPr/>
          </p:nvSpPr>
          <p:spPr bwMode="auto">
            <a:xfrm>
              <a:off x="3600" y="401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049"/>
            <p:cNvSpPr>
              <a:spLocks/>
            </p:cNvSpPr>
            <p:nvPr/>
          </p:nvSpPr>
          <p:spPr bwMode="auto">
            <a:xfrm>
              <a:off x="3653" y="401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1050"/>
            <p:cNvSpPr>
              <a:spLocks/>
            </p:cNvSpPr>
            <p:nvPr/>
          </p:nvSpPr>
          <p:spPr bwMode="auto">
            <a:xfrm>
              <a:off x="3648" y="3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051"/>
            <p:cNvSpPr>
              <a:spLocks/>
            </p:cNvSpPr>
            <p:nvPr/>
          </p:nvSpPr>
          <p:spPr bwMode="auto">
            <a:xfrm>
              <a:off x="3701" y="3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6" name="Group 1052"/>
            <p:cNvGrpSpPr>
              <a:grpSpLocks/>
            </p:cNvGrpSpPr>
            <p:nvPr/>
          </p:nvGrpSpPr>
          <p:grpSpPr bwMode="auto">
            <a:xfrm>
              <a:off x="3904" y="4096"/>
              <a:ext cx="104" cy="52"/>
              <a:chOff x="2199" y="3091"/>
              <a:chExt cx="432" cy="140"/>
            </a:xfrm>
          </p:grpSpPr>
          <p:sp>
            <p:nvSpPr>
              <p:cNvPr id="274" name="Freeform 105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105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3" name="Freeform 1055"/>
            <p:cNvSpPr>
              <a:spLocks/>
            </p:cNvSpPr>
            <p:nvPr/>
          </p:nvSpPr>
          <p:spPr bwMode="auto">
            <a:xfrm>
              <a:off x="3760" y="41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056"/>
            <p:cNvSpPr>
              <a:spLocks/>
            </p:cNvSpPr>
            <p:nvPr/>
          </p:nvSpPr>
          <p:spPr bwMode="auto">
            <a:xfrm>
              <a:off x="3813" y="41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1057"/>
            <p:cNvSpPr>
              <a:spLocks/>
            </p:cNvSpPr>
            <p:nvPr/>
          </p:nvSpPr>
          <p:spPr bwMode="auto">
            <a:xfrm>
              <a:off x="3656" y="41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1058"/>
            <p:cNvSpPr>
              <a:spLocks/>
            </p:cNvSpPr>
            <p:nvPr/>
          </p:nvSpPr>
          <p:spPr bwMode="auto">
            <a:xfrm>
              <a:off x="3709" y="41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1059"/>
            <p:cNvSpPr>
              <a:spLocks/>
            </p:cNvSpPr>
            <p:nvPr/>
          </p:nvSpPr>
          <p:spPr bwMode="auto">
            <a:xfrm>
              <a:off x="3656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1060"/>
            <p:cNvSpPr>
              <a:spLocks/>
            </p:cNvSpPr>
            <p:nvPr/>
          </p:nvSpPr>
          <p:spPr bwMode="auto">
            <a:xfrm>
              <a:off x="3709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1061"/>
            <p:cNvSpPr>
              <a:spLocks/>
            </p:cNvSpPr>
            <p:nvPr/>
          </p:nvSpPr>
          <p:spPr bwMode="auto">
            <a:xfrm>
              <a:off x="3704" y="4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1062"/>
            <p:cNvSpPr>
              <a:spLocks/>
            </p:cNvSpPr>
            <p:nvPr/>
          </p:nvSpPr>
          <p:spPr bwMode="auto">
            <a:xfrm>
              <a:off x="3757" y="4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1063"/>
            <p:cNvSpPr>
              <a:spLocks/>
            </p:cNvSpPr>
            <p:nvPr/>
          </p:nvSpPr>
          <p:spPr bwMode="auto">
            <a:xfrm>
              <a:off x="3744" y="4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1064"/>
            <p:cNvSpPr>
              <a:spLocks/>
            </p:cNvSpPr>
            <p:nvPr/>
          </p:nvSpPr>
          <p:spPr bwMode="auto">
            <a:xfrm>
              <a:off x="3797" y="4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1065"/>
            <p:cNvSpPr>
              <a:spLocks/>
            </p:cNvSpPr>
            <p:nvPr/>
          </p:nvSpPr>
          <p:spPr bwMode="auto">
            <a:xfrm>
              <a:off x="3792" y="400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1066"/>
            <p:cNvSpPr>
              <a:spLocks/>
            </p:cNvSpPr>
            <p:nvPr/>
          </p:nvSpPr>
          <p:spPr bwMode="auto">
            <a:xfrm>
              <a:off x="3845" y="400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7" name="Group 1067"/>
            <p:cNvGrpSpPr>
              <a:grpSpLocks/>
            </p:cNvGrpSpPr>
            <p:nvPr/>
          </p:nvGrpSpPr>
          <p:grpSpPr bwMode="auto">
            <a:xfrm>
              <a:off x="3920" y="3952"/>
              <a:ext cx="104" cy="52"/>
              <a:chOff x="2199" y="3091"/>
              <a:chExt cx="432" cy="140"/>
            </a:xfrm>
          </p:grpSpPr>
          <p:sp>
            <p:nvSpPr>
              <p:cNvPr id="272" name="Freeform 106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106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6" name="Freeform 1070"/>
            <p:cNvSpPr>
              <a:spLocks/>
            </p:cNvSpPr>
            <p:nvPr/>
          </p:nvSpPr>
          <p:spPr bwMode="auto">
            <a:xfrm>
              <a:off x="3792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1071"/>
            <p:cNvSpPr>
              <a:spLocks/>
            </p:cNvSpPr>
            <p:nvPr/>
          </p:nvSpPr>
          <p:spPr bwMode="auto">
            <a:xfrm>
              <a:off x="3845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1072"/>
            <p:cNvSpPr>
              <a:spLocks/>
            </p:cNvSpPr>
            <p:nvPr/>
          </p:nvSpPr>
          <p:spPr bwMode="auto">
            <a:xfrm>
              <a:off x="3648" y="41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1073"/>
            <p:cNvSpPr>
              <a:spLocks/>
            </p:cNvSpPr>
            <p:nvPr/>
          </p:nvSpPr>
          <p:spPr bwMode="auto">
            <a:xfrm>
              <a:off x="3701" y="41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1074"/>
            <p:cNvSpPr>
              <a:spLocks/>
            </p:cNvSpPr>
            <p:nvPr/>
          </p:nvSpPr>
          <p:spPr bwMode="auto">
            <a:xfrm>
              <a:off x="3632" y="4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1075"/>
            <p:cNvSpPr>
              <a:spLocks/>
            </p:cNvSpPr>
            <p:nvPr/>
          </p:nvSpPr>
          <p:spPr bwMode="auto">
            <a:xfrm>
              <a:off x="3685" y="4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1076"/>
            <p:cNvSpPr>
              <a:spLocks/>
            </p:cNvSpPr>
            <p:nvPr/>
          </p:nvSpPr>
          <p:spPr bwMode="auto">
            <a:xfrm>
              <a:off x="3680" y="39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1077"/>
            <p:cNvSpPr>
              <a:spLocks/>
            </p:cNvSpPr>
            <p:nvPr/>
          </p:nvSpPr>
          <p:spPr bwMode="auto">
            <a:xfrm>
              <a:off x="3733" y="39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1078"/>
            <p:cNvSpPr>
              <a:spLocks/>
            </p:cNvSpPr>
            <p:nvPr/>
          </p:nvSpPr>
          <p:spPr bwMode="auto">
            <a:xfrm>
              <a:off x="3808" y="3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1079"/>
            <p:cNvSpPr>
              <a:spLocks/>
            </p:cNvSpPr>
            <p:nvPr/>
          </p:nvSpPr>
          <p:spPr bwMode="auto">
            <a:xfrm>
              <a:off x="3861" y="3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1080"/>
            <p:cNvSpPr>
              <a:spLocks/>
            </p:cNvSpPr>
            <p:nvPr/>
          </p:nvSpPr>
          <p:spPr bwMode="auto">
            <a:xfrm>
              <a:off x="5144" y="31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1081"/>
            <p:cNvSpPr>
              <a:spLocks/>
            </p:cNvSpPr>
            <p:nvPr/>
          </p:nvSpPr>
          <p:spPr bwMode="auto">
            <a:xfrm>
              <a:off x="5197" y="31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1082"/>
            <p:cNvSpPr>
              <a:spLocks/>
            </p:cNvSpPr>
            <p:nvPr/>
          </p:nvSpPr>
          <p:spPr bwMode="auto">
            <a:xfrm>
              <a:off x="2496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1083"/>
            <p:cNvSpPr>
              <a:spLocks/>
            </p:cNvSpPr>
            <p:nvPr/>
          </p:nvSpPr>
          <p:spPr bwMode="auto">
            <a:xfrm>
              <a:off x="2549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1084"/>
            <p:cNvSpPr>
              <a:spLocks/>
            </p:cNvSpPr>
            <p:nvPr/>
          </p:nvSpPr>
          <p:spPr bwMode="auto">
            <a:xfrm>
              <a:off x="2496" y="401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1085"/>
            <p:cNvSpPr>
              <a:spLocks/>
            </p:cNvSpPr>
            <p:nvPr/>
          </p:nvSpPr>
          <p:spPr bwMode="auto">
            <a:xfrm>
              <a:off x="2549" y="401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1086"/>
            <p:cNvSpPr>
              <a:spLocks/>
            </p:cNvSpPr>
            <p:nvPr/>
          </p:nvSpPr>
          <p:spPr bwMode="auto">
            <a:xfrm>
              <a:off x="2544" y="397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1087"/>
            <p:cNvSpPr>
              <a:spLocks/>
            </p:cNvSpPr>
            <p:nvPr/>
          </p:nvSpPr>
          <p:spPr bwMode="auto">
            <a:xfrm>
              <a:off x="2597" y="397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4" name="Group 1088"/>
            <p:cNvGrpSpPr>
              <a:grpSpLocks/>
            </p:cNvGrpSpPr>
            <p:nvPr/>
          </p:nvGrpSpPr>
          <p:grpSpPr bwMode="auto">
            <a:xfrm>
              <a:off x="2800" y="4096"/>
              <a:ext cx="104" cy="52"/>
              <a:chOff x="2199" y="3091"/>
              <a:chExt cx="432" cy="140"/>
            </a:xfrm>
          </p:grpSpPr>
          <p:sp>
            <p:nvSpPr>
              <p:cNvPr id="270" name="Freeform 108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109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" name="Freeform 1091"/>
            <p:cNvSpPr>
              <a:spLocks/>
            </p:cNvSpPr>
            <p:nvPr/>
          </p:nvSpPr>
          <p:spPr bwMode="auto">
            <a:xfrm>
              <a:off x="2656" y="412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1092"/>
            <p:cNvSpPr>
              <a:spLocks/>
            </p:cNvSpPr>
            <p:nvPr/>
          </p:nvSpPr>
          <p:spPr bwMode="auto">
            <a:xfrm>
              <a:off x="2709" y="412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1093"/>
            <p:cNvSpPr>
              <a:spLocks/>
            </p:cNvSpPr>
            <p:nvPr/>
          </p:nvSpPr>
          <p:spPr bwMode="auto">
            <a:xfrm>
              <a:off x="2552" y="414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1094"/>
            <p:cNvSpPr>
              <a:spLocks/>
            </p:cNvSpPr>
            <p:nvPr/>
          </p:nvSpPr>
          <p:spPr bwMode="auto">
            <a:xfrm>
              <a:off x="2605" y="414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Freeform 1095"/>
            <p:cNvSpPr>
              <a:spLocks/>
            </p:cNvSpPr>
            <p:nvPr/>
          </p:nvSpPr>
          <p:spPr bwMode="auto">
            <a:xfrm>
              <a:off x="2552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1096"/>
            <p:cNvSpPr>
              <a:spLocks/>
            </p:cNvSpPr>
            <p:nvPr/>
          </p:nvSpPr>
          <p:spPr bwMode="auto">
            <a:xfrm>
              <a:off x="2605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1097"/>
            <p:cNvSpPr>
              <a:spLocks/>
            </p:cNvSpPr>
            <p:nvPr/>
          </p:nvSpPr>
          <p:spPr bwMode="auto">
            <a:xfrm>
              <a:off x="2600" y="404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1098"/>
            <p:cNvSpPr>
              <a:spLocks/>
            </p:cNvSpPr>
            <p:nvPr/>
          </p:nvSpPr>
          <p:spPr bwMode="auto">
            <a:xfrm>
              <a:off x="2653" y="404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1099"/>
            <p:cNvSpPr>
              <a:spLocks/>
            </p:cNvSpPr>
            <p:nvPr/>
          </p:nvSpPr>
          <p:spPr bwMode="auto">
            <a:xfrm>
              <a:off x="2640" y="402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Freeform 1100"/>
            <p:cNvSpPr>
              <a:spLocks/>
            </p:cNvSpPr>
            <p:nvPr/>
          </p:nvSpPr>
          <p:spPr bwMode="auto">
            <a:xfrm>
              <a:off x="2693" y="402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1101"/>
            <p:cNvSpPr>
              <a:spLocks/>
            </p:cNvSpPr>
            <p:nvPr/>
          </p:nvSpPr>
          <p:spPr bwMode="auto">
            <a:xfrm>
              <a:off x="2688" y="400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1102"/>
            <p:cNvSpPr>
              <a:spLocks/>
            </p:cNvSpPr>
            <p:nvPr/>
          </p:nvSpPr>
          <p:spPr bwMode="auto">
            <a:xfrm>
              <a:off x="2741" y="400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5" name="Group 1103"/>
            <p:cNvGrpSpPr>
              <a:grpSpLocks/>
            </p:cNvGrpSpPr>
            <p:nvPr/>
          </p:nvGrpSpPr>
          <p:grpSpPr bwMode="auto">
            <a:xfrm>
              <a:off x="2816" y="3952"/>
              <a:ext cx="104" cy="52"/>
              <a:chOff x="2199" y="3091"/>
              <a:chExt cx="432" cy="140"/>
            </a:xfrm>
          </p:grpSpPr>
          <p:sp>
            <p:nvSpPr>
              <p:cNvPr id="268" name="Freeform 110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Freeform 110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8" name="Freeform 1106"/>
            <p:cNvSpPr>
              <a:spLocks/>
            </p:cNvSpPr>
            <p:nvPr/>
          </p:nvSpPr>
          <p:spPr bwMode="auto">
            <a:xfrm>
              <a:off x="2688" y="4080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Freeform 1107"/>
            <p:cNvSpPr>
              <a:spLocks/>
            </p:cNvSpPr>
            <p:nvPr/>
          </p:nvSpPr>
          <p:spPr bwMode="auto">
            <a:xfrm>
              <a:off x="2741" y="4080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1108"/>
            <p:cNvSpPr>
              <a:spLocks/>
            </p:cNvSpPr>
            <p:nvPr/>
          </p:nvSpPr>
          <p:spPr bwMode="auto">
            <a:xfrm>
              <a:off x="2544" y="4112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1109"/>
            <p:cNvSpPr>
              <a:spLocks/>
            </p:cNvSpPr>
            <p:nvPr/>
          </p:nvSpPr>
          <p:spPr bwMode="auto">
            <a:xfrm>
              <a:off x="2597" y="4112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1110"/>
            <p:cNvSpPr>
              <a:spLocks/>
            </p:cNvSpPr>
            <p:nvPr/>
          </p:nvSpPr>
          <p:spPr bwMode="auto">
            <a:xfrm>
              <a:off x="2528" y="4008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1111"/>
            <p:cNvSpPr>
              <a:spLocks/>
            </p:cNvSpPr>
            <p:nvPr/>
          </p:nvSpPr>
          <p:spPr bwMode="auto">
            <a:xfrm>
              <a:off x="2581" y="4008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1112"/>
            <p:cNvSpPr>
              <a:spLocks/>
            </p:cNvSpPr>
            <p:nvPr/>
          </p:nvSpPr>
          <p:spPr bwMode="auto">
            <a:xfrm>
              <a:off x="2576" y="3984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1113"/>
            <p:cNvSpPr>
              <a:spLocks/>
            </p:cNvSpPr>
            <p:nvPr/>
          </p:nvSpPr>
          <p:spPr bwMode="auto">
            <a:xfrm>
              <a:off x="2629" y="3984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1114"/>
            <p:cNvSpPr>
              <a:spLocks/>
            </p:cNvSpPr>
            <p:nvPr/>
          </p:nvSpPr>
          <p:spPr bwMode="auto">
            <a:xfrm>
              <a:off x="2704" y="3936"/>
              <a:ext cx="49" cy="52"/>
            </a:xfrm>
            <a:custGeom>
              <a:avLst/>
              <a:gdLst/>
              <a:ahLst/>
              <a:cxnLst>
                <a:cxn ang="0">
                  <a:pos x="17" y="157"/>
                </a:cxn>
                <a:cxn ang="0">
                  <a:pos x="225" y="13"/>
                </a:cxn>
                <a:cxn ang="0">
                  <a:pos x="353" y="77"/>
                </a:cxn>
                <a:cxn ang="0">
                  <a:pos x="241" y="117"/>
                </a:cxn>
                <a:cxn ang="0">
                  <a:pos x="121" y="221"/>
                </a:cxn>
                <a:cxn ang="0">
                  <a:pos x="17" y="157"/>
                </a:cxn>
              </a:cxnLst>
              <a:rect l="0" t="0" r="r" b="b"/>
              <a:pathLst>
                <a:path w="356" h="228">
                  <a:moveTo>
                    <a:pt x="17" y="157"/>
                  </a:moveTo>
                  <a:cubicBezTo>
                    <a:pt x="34" y="122"/>
                    <a:pt x="169" y="26"/>
                    <a:pt x="225" y="13"/>
                  </a:cubicBezTo>
                  <a:cubicBezTo>
                    <a:pt x="281" y="0"/>
                    <a:pt x="350" y="60"/>
                    <a:pt x="353" y="77"/>
                  </a:cubicBezTo>
                  <a:cubicBezTo>
                    <a:pt x="356" y="94"/>
                    <a:pt x="280" y="93"/>
                    <a:pt x="241" y="117"/>
                  </a:cubicBezTo>
                  <a:cubicBezTo>
                    <a:pt x="202" y="141"/>
                    <a:pt x="154" y="214"/>
                    <a:pt x="121" y="221"/>
                  </a:cubicBezTo>
                  <a:cubicBezTo>
                    <a:pt x="88" y="228"/>
                    <a:pt x="0" y="192"/>
                    <a:pt x="17" y="157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1115"/>
            <p:cNvSpPr>
              <a:spLocks/>
            </p:cNvSpPr>
            <p:nvPr/>
          </p:nvSpPr>
          <p:spPr bwMode="auto">
            <a:xfrm>
              <a:off x="2757" y="3936"/>
              <a:ext cx="51" cy="45"/>
            </a:xfrm>
            <a:custGeom>
              <a:avLst/>
              <a:gdLst/>
              <a:ahLst/>
              <a:cxnLst>
                <a:cxn ang="0">
                  <a:pos x="67" y="19"/>
                </a:cxn>
                <a:cxn ang="0">
                  <a:pos x="19" y="139"/>
                </a:cxn>
                <a:cxn ang="0">
                  <a:pos x="179" y="131"/>
                </a:cxn>
                <a:cxn ang="0">
                  <a:pos x="315" y="131"/>
                </a:cxn>
                <a:cxn ang="0">
                  <a:pos x="267" y="51"/>
                </a:cxn>
                <a:cxn ang="0">
                  <a:pos x="203" y="27"/>
                </a:cxn>
                <a:cxn ang="0">
                  <a:pos x="67" y="19"/>
                </a:cxn>
              </a:cxnLst>
              <a:rect l="0" t="0" r="r" b="b"/>
              <a:pathLst>
                <a:path w="330" h="158">
                  <a:moveTo>
                    <a:pt x="67" y="19"/>
                  </a:moveTo>
                  <a:cubicBezTo>
                    <a:pt x="36" y="38"/>
                    <a:pt x="0" y="120"/>
                    <a:pt x="19" y="139"/>
                  </a:cubicBezTo>
                  <a:cubicBezTo>
                    <a:pt x="38" y="158"/>
                    <a:pt x="130" y="132"/>
                    <a:pt x="179" y="131"/>
                  </a:cubicBezTo>
                  <a:cubicBezTo>
                    <a:pt x="228" y="130"/>
                    <a:pt x="300" y="144"/>
                    <a:pt x="315" y="131"/>
                  </a:cubicBezTo>
                  <a:cubicBezTo>
                    <a:pt x="330" y="118"/>
                    <a:pt x="286" y="68"/>
                    <a:pt x="267" y="51"/>
                  </a:cubicBezTo>
                  <a:cubicBezTo>
                    <a:pt x="248" y="34"/>
                    <a:pt x="234" y="30"/>
                    <a:pt x="203" y="27"/>
                  </a:cubicBezTo>
                  <a:cubicBezTo>
                    <a:pt x="172" y="24"/>
                    <a:pt x="98" y="0"/>
                    <a:pt x="67" y="19"/>
                  </a:cubicBezTo>
                  <a:close/>
                </a:path>
              </a:pathLst>
            </a:custGeom>
            <a:solidFill>
              <a:srgbClr val="777777"/>
            </a:solidFill>
            <a:ln w="3175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6" name="Group 2"/>
          <p:cNvGrpSpPr>
            <a:grpSpLocks/>
          </p:cNvGrpSpPr>
          <p:nvPr/>
        </p:nvGrpSpPr>
        <p:grpSpPr bwMode="auto">
          <a:xfrm>
            <a:off x="-180528" y="3124200"/>
            <a:ext cx="2438400" cy="3733800"/>
            <a:chOff x="1392" y="2208"/>
            <a:chExt cx="1312" cy="1872"/>
          </a:xfrm>
        </p:grpSpPr>
        <p:sp>
          <p:nvSpPr>
            <p:cNvPr id="605" name="Freeform 3" descr="Орех"/>
            <p:cNvSpPr>
              <a:spLocks/>
            </p:cNvSpPr>
            <p:nvPr/>
          </p:nvSpPr>
          <p:spPr bwMode="auto">
            <a:xfrm>
              <a:off x="2017" y="3009"/>
              <a:ext cx="143" cy="1071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6" name="Freeform 4"/>
            <p:cNvSpPr>
              <a:spLocks/>
            </p:cNvSpPr>
            <p:nvPr/>
          </p:nvSpPr>
          <p:spPr bwMode="auto">
            <a:xfrm>
              <a:off x="1728" y="2496"/>
              <a:ext cx="639" cy="1030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7" name="Group 5"/>
            <p:cNvGrpSpPr>
              <a:grpSpLocks/>
            </p:cNvGrpSpPr>
            <p:nvPr/>
          </p:nvGrpSpPr>
          <p:grpSpPr bwMode="auto">
            <a:xfrm rot="605647">
              <a:off x="2054" y="3122"/>
              <a:ext cx="162" cy="161"/>
              <a:chOff x="2506" y="1584"/>
              <a:chExt cx="419" cy="247"/>
            </a:xfrm>
          </p:grpSpPr>
          <p:sp>
            <p:nvSpPr>
              <p:cNvPr id="686" name="Freeform 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68" name="Group 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75" name="Group 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94" name="Freeform 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5" name="Freeform 1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89" name="Freeform 1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0" name="Freeform 1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1" name="Freeform 1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2" name="Freeform 1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3" name="Freeform 1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76" name="Group 16"/>
            <p:cNvGrpSpPr>
              <a:grpSpLocks/>
            </p:cNvGrpSpPr>
            <p:nvPr/>
          </p:nvGrpSpPr>
          <p:grpSpPr bwMode="auto">
            <a:xfrm rot="12141703" flipV="1">
              <a:off x="1879" y="3025"/>
              <a:ext cx="162" cy="161"/>
              <a:chOff x="2506" y="1584"/>
              <a:chExt cx="419" cy="247"/>
            </a:xfrm>
          </p:grpSpPr>
          <p:sp>
            <p:nvSpPr>
              <p:cNvPr id="676" name="Freeform 1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77" name="Group 1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84" name="Group 1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84" name="Freeform 2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5" name="Freeform 2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79" name="Freeform 2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0" name="Freeform 2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1" name="Freeform 2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2" name="Freeform 2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3" name="Freeform 2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85" name="Group 27"/>
            <p:cNvGrpSpPr>
              <a:grpSpLocks/>
            </p:cNvGrpSpPr>
            <p:nvPr/>
          </p:nvGrpSpPr>
          <p:grpSpPr bwMode="auto">
            <a:xfrm rot="-17105570">
              <a:off x="1964" y="2788"/>
              <a:ext cx="290" cy="90"/>
              <a:chOff x="2506" y="1584"/>
              <a:chExt cx="419" cy="247"/>
            </a:xfrm>
          </p:grpSpPr>
          <p:sp>
            <p:nvSpPr>
              <p:cNvPr id="666" name="Freeform 2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86" name="Group 2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487" name="Group 3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74" name="Freeform 3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5" name="Freeform 3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69" name="Freeform 3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0" name="Freeform 3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1" name="Freeform 3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2" name="Freeform 3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3" name="Freeform 3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88" name="Group 38"/>
            <p:cNvGrpSpPr>
              <a:grpSpLocks/>
            </p:cNvGrpSpPr>
            <p:nvPr/>
          </p:nvGrpSpPr>
          <p:grpSpPr bwMode="auto">
            <a:xfrm rot="1605439" flipH="1">
              <a:off x="2208" y="2496"/>
              <a:ext cx="496" cy="531"/>
              <a:chOff x="3008" y="3021"/>
              <a:chExt cx="640" cy="819"/>
            </a:xfrm>
          </p:grpSpPr>
          <p:sp>
            <p:nvSpPr>
              <p:cNvPr id="660" name="Freeform 39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95" name="Group 40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62" name="Freeform 41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3" name="Freeform 42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4" name="Freeform 43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" name="Freeform 44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96" name="Group 45"/>
            <p:cNvGrpSpPr>
              <a:grpSpLocks/>
            </p:cNvGrpSpPr>
            <p:nvPr/>
          </p:nvGrpSpPr>
          <p:grpSpPr bwMode="auto">
            <a:xfrm flipH="1" flipV="1">
              <a:off x="2112" y="2976"/>
              <a:ext cx="496" cy="531"/>
              <a:chOff x="3008" y="3021"/>
              <a:chExt cx="640" cy="819"/>
            </a:xfrm>
          </p:grpSpPr>
          <p:sp>
            <p:nvSpPr>
              <p:cNvPr id="654" name="Freeform 46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97" name="Group 47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56" name="Freeform 48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7" name="Freeform 49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8" name="Freeform 50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9" name="Freeform 51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4" name="Group 52"/>
            <p:cNvGrpSpPr>
              <a:grpSpLocks/>
            </p:cNvGrpSpPr>
            <p:nvPr/>
          </p:nvGrpSpPr>
          <p:grpSpPr bwMode="auto">
            <a:xfrm>
              <a:off x="1680" y="2304"/>
              <a:ext cx="288" cy="387"/>
              <a:chOff x="3008" y="3021"/>
              <a:chExt cx="640" cy="819"/>
            </a:xfrm>
          </p:grpSpPr>
          <p:sp>
            <p:nvSpPr>
              <p:cNvPr id="648" name="Freeform 53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5" name="Group 54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50" name="Freeform 55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1" name="Freeform 56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2" name="Freeform 57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3" name="Freeform 58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6" name="Group 59"/>
            <p:cNvGrpSpPr>
              <a:grpSpLocks/>
            </p:cNvGrpSpPr>
            <p:nvPr/>
          </p:nvGrpSpPr>
          <p:grpSpPr bwMode="auto">
            <a:xfrm flipH="1">
              <a:off x="1968" y="2208"/>
              <a:ext cx="496" cy="531"/>
              <a:chOff x="3008" y="3021"/>
              <a:chExt cx="640" cy="819"/>
            </a:xfrm>
          </p:grpSpPr>
          <p:sp>
            <p:nvSpPr>
              <p:cNvPr id="642" name="Freeform 60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07" name="Group 61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44" name="Freeform 62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" name="Freeform 63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6" name="Freeform 64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7" name="Freeform 65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08" name="Group 66"/>
            <p:cNvGrpSpPr>
              <a:grpSpLocks/>
            </p:cNvGrpSpPr>
            <p:nvPr/>
          </p:nvGrpSpPr>
          <p:grpSpPr bwMode="auto">
            <a:xfrm>
              <a:off x="1392" y="2592"/>
              <a:ext cx="496" cy="531"/>
              <a:chOff x="3008" y="3021"/>
              <a:chExt cx="640" cy="819"/>
            </a:xfrm>
          </p:grpSpPr>
          <p:sp>
            <p:nvSpPr>
              <p:cNvPr id="636" name="Freeform 67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5" name="Group 68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38" name="Freeform 69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9" name="Freeform 70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0" name="Freeform 71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1" name="Freeform 72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6" name="Group 73"/>
            <p:cNvGrpSpPr>
              <a:grpSpLocks/>
            </p:cNvGrpSpPr>
            <p:nvPr/>
          </p:nvGrpSpPr>
          <p:grpSpPr bwMode="auto">
            <a:xfrm flipV="1">
              <a:off x="1440" y="2928"/>
              <a:ext cx="496" cy="531"/>
              <a:chOff x="3008" y="3021"/>
              <a:chExt cx="640" cy="819"/>
            </a:xfrm>
          </p:grpSpPr>
          <p:sp>
            <p:nvSpPr>
              <p:cNvPr id="630" name="Freeform 74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7" name="Group 75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32" name="Freeform 76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3" name="Freeform 77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4" name="Freeform 78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" name="Freeform 79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4" name="Group 80"/>
            <p:cNvGrpSpPr>
              <a:grpSpLocks/>
            </p:cNvGrpSpPr>
            <p:nvPr/>
          </p:nvGrpSpPr>
          <p:grpSpPr bwMode="auto">
            <a:xfrm flipV="1">
              <a:off x="1632" y="3264"/>
              <a:ext cx="496" cy="531"/>
              <a:chOff x="3008" y="3021"/>
              <a:chExt cx="640" cy="819"/>
            </a:xfrm>
          </p:grpSpPr>
          <p:sp>
            <p:nvSpPr>
              <p:cNvPr id="624" name="Freeform 81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25" name="Group 82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26" name="Freeform 83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7" name="Freeform 84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8" name="Freeform 85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9" name="Freeform 86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26" name="Group 87"/>
            <p:cNvGrpSpPr>
              <a:grpSpLocks/>
            </p:cNvGrpSpPr>
            <p:nvPr/>
          </p:nvGrpSpPr>
          <p:grpSpPr bwMode="auto">
            <a:xfrm flipH="1" flipV="1">
              <a:off x="2064" y="3360"/>
              <a:ext cx="496" cy="531"/>
              <a:chOff x="3008" y="3021"/>
              <a:chExt cx="640" cy="819"/>
            </a:xfrm>
          </p:grpSpPr>
          <p:sp>
            <p:nvSpPr>
              <p:cNvPr id="618" name="Freeform 88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27" name="Group 89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620" name="Freeform 90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1" name="Freeform 91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" name="Freeform 92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3" name="Freeform 93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28" name="Group 1116"/>
          <p:cNvGrpSpPr>
            <a:grpSpLocks/>
          </p:cNvGrpSpPr>
          <p:nvPr/>
        </p:nvGrpSpPr>
        <p:grpSpPr bwMode="auto">
          <a:xfrm>
            <a:off x="5652120" y="2060848"/>
            <a:ext cx="2667000" cy="4089400"/>
            <a:chOff x="3923" y="1648"/>
            <a:chExt cx="1533" cy="2192"/>
          </a:xfrm>
        </p:grpSpPr>
        <p:sp>
          <p:nvSpPr>
            <p:cNvPr id="698" name="Freeform 1117" descr="Орех"/>
            <p:cNvSpPr>
              <a:spLocks/>
            </p:cNvSpPr>
            <p:nvPr/>
          </p:nvSpPr>
          <p:spPr bwMode="auto">
            <a:xfrm>
              <a:off x="4524" y="2529"/>
              <a:ext cx="180" cy="1311"/>
            </a:xfrm>
            <a:custGeom>
              <a:avLst/>
              <a:gdLst/>
              <a:ahLst/>
              <a:cxnLst>
                <a:cxn ang="0">
                  <a:pos x="44" y="1183"/>
                </a:cxn>
                <a:cxn ang="0">
                  <a:pos x="28" y="1167"/>
                </a:cxn>
                <a:cxn ang="0">
                  <a:pos x="48" y="438"/>
                </a:cxn>
                <a:cxn ang="0">
                  <a:pos x="116" y="151"/>
                </a:cxn>
                <a:cxn ang="0">
                  <a:pos x="82" y="18"/>
                </a:cxn>
                <a:cxn ang="0">
                  <a:pos x="149" y="41"/>
                </a:cxn>
                <a:cxn ang="0">
                  <a:pos x="149" y="173"/>
                </a:cxn>
                <a:cxn ang="0">
                  <a:pos x="116" y="372"/>
                </a:cxn>
                <a:cxn ang="0">
                  <a:pos x="116" y="593"/>
                </a:cxn>
                <a:cxn ang="0">
                  <a:pos x="116" y="880"/>
                </a:cxn>
                <a:cxn ang="0">
                  <a:pos x="217" y="1123"/>
                </a:cxn>
                <a:cxn ang="0">
                  <a:pos x="28" y="1183"/>
                </a:cxn>
                <a:cxn ang="0">
                  <a:pos x="48" y="1101"/>
                </a:cxn>
              </a:cxnLst>
              <a:rect l="0" t="0" r="r" b="b"/>
              <a:pathLst>
                <a:path w="232" h="1291">
                  <a:moveTo>
                    <a:pt x="44" y="1183"/>
                  </a:moveTo>
                  <a:cubicBezTo>
                    <a:pt x="41" y="1180"/>
                    <a:pt x="27" y="1291"/>
                    <a:pt x="28" y="1167"/>
                  </a:cubicBezTo>
                  <a:cubicBezTo>
                    <a:pt x="29" y="1043"/>
                    <a:pt x="33" y="607"/>
                    <a:pt x="48" y="438"/>
                  </a:cubicBezTo>
                  <a:cubicBezTo>
                    <a:pt x="63" y="269"/>
                    <a:pt x="110" y="221"/>
                    <a:pt x="116" y="151"/>
                  </a:cubicBezTo>
                  <a:cubicBezTo>
                    <a:pt x="121" y="81"/>
                    <a:pt x="76" y="37"/>
                    <a:pt x="82" y="18"/>
                  </a:cubicBezTo>
                  <a:cubicBezTo>
                    <a:pt x="88" y="0"/>
                    <a:pt x="138" y="15"/>
                    <a:pt x="149" y="41"/>
                  </a:cubicBezTo>
                  <a:cubicBezTo>
                    <a:pt x="161" y="66"/>
                    <a:pt x="155" y="118"/>
                    <a:pt x="149" y="173"/>
                  </a:cubicBezTo>
                  <a:cubicBezTo>
                    <a:pt x="144" y="228"/>
                    <a:pt x="121" y="302"/>
                    <a:pt x="116" y="372"/>
                  </a:cubicBezTo>
                  <a:cubicBezTo>
                    <a:pt x="110" y="442"/>
                    <a:pt x="116" y="508"/>
                    <a:pt x="116" y="593"/>
                  </a:cubicBezTo>
                  <a:cubicBezTo>
                    <a:pt x="116" y="677"/>
                    <a:pt x="99" y="792"/>
                    <a:pt x="116" y="880"/>
                  </a:cubicBezTo>
                  <a:cubicBezTo>
                    <a:pt x="133" y="968"/>
                    <a:pt x="232" y="1073"/>
                    <a:pt x="217" y="1123"/>
                  </a:cubicBezTo>
                  <a:cubicBezTo>
                    <a:pt x="202" y="1173"/>
                    <a:pt x="56" y="1187"/>
                    <a:pt x="28" y="1183"/>
                  </a:cubicBezTo>
                  <a:cubicBezTo>
                    <a:pt x="0" y="1179"/>
                    <a:pt x="44" y="1118"/>
                    <a:pt x="48" y="1101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99" name="Freeform 1118"/>
            <p:cNvSpPr>
              <a:spLocks/>
            </p:cNvSpPr>
            <p:nvPr/>
          </p:nvSpPr>
          <p:spPr bwMode="auto">
            <a:xfrm>
              <a:off x="4311" y="2025"/>
              <a:ext cx="639" cy="1030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35" name="Group 1119"/>
            <p:cNvGrpSpPr>
              <a:grpSpLocks/>
            </p:cNvGrpSpPr>
            <p:nvPr/>
          </p:nvGrpSpPr>
          <p:grpSpPr bwMode="auto">
            <a:xfrm rot="605647">
              <a:off x="4598" y="2642"/>
              <a:ext cx="162" cy="161"/>
              <a:chOff x="2506" y="1584"/>
              <a:chExt cx="419" cy="247"/>
            </a:xfrm>
          </p:grpSpPr>
          <p:sp>
            <p:nvSpPr>
              <p:cNvPr id="814" name="Freeform 112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36" name="Group 112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37" name="Group 112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22" name="Freeform 112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3" name="Freeform 112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17" name="Freeform 112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8" name="Freeform 112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9" name="Freeform 112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0" name="Freeform 112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" name="Freeform 112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44" name="Group 1130"/>
            <p:cNvGrpSpPr>
              <a:grpSpLocks/>
            </p:cNvGrpSpPr>
            <p:nvPr/>
          </p:nvGrpSpPr>
          <p:grpSpPr bwMode="auto">
            <a:xfrm rot="605647">
              <a:off x="4358" y="2856"/>
              <a:ext cx="162" cy="162"/>
              <a:chOff x="2506" y="1584"/>
              <a:chExt cx="419" cy="247"/>
            </a:xfrm>
          </p:grpSpPr>
          <p:sp>
            <p:nvSpPr>
              <p:cNvPr id="804" name="Freeform 113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5" name="Group 113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46" name="Group 113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12" name="Freeform 113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3" name="Freeform 113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07" name="Freeform 113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8" name="Freeform 113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9" name="Freeform 113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0" name="Freeform 113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1" name="Freeform 114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47" name="Group 1141"/>
            <p:cNvGrpSpPr>
              <a:grpSpLocks/>
            </p:cNvGrpSpPr>
            <p:nvPr/>
          </p:nvGrpSpPr>
          <p:grpSpPr bwMode="auto">
            <a:xfrm rot="12141703" flipV="1">
              <a:off x="4423" y="2545"/>
              <a:ext cx="162" cy="161"/>
              <a:chOff x="2506" y="1584"/>
              <a:chExt cx="419" cy="247"/>
            </a:xfrm>
          </p:grpSpPr>
          <p:sp>
            <p:nvSpPr>
              <p:cNvPr id="794" name="Freeform 114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8" name="Group 114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55" name="Group 114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02" name="Freeform 114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3" name="Freeform 114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7" name="Freeform 114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8" name="Freeform 114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9" name="Freeform 114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0" name="Freeform 115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1" name="Freeform 115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56" name="Group 1152"/>
            <p:cNvGrpSpPr>
              <a:grpSpLocks/>
            </p:cNvGrpSpPr>
            <p:nvPr/>
          </p:nvGrpSpPr>
          <p:grpSpPr bwMode="auto">
            <a:xfrm rot="-17105570">
              <a:off x="4508" y="2308"/>
              <a:ext cx="290" cy="90"/>
              <a:chOff x="2506" y="1584"/>
              <a:chExt cx="419" cy="247"/>
            </a:xfrm>
          </p:grpSpPr>
          <p:sp>
            <p:nvSpPr>
              <p:cNvPr id="784" name="Freeform 115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57" name="Group 115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564" name="Group 115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92" name="Freeform 115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3" name="Freeform 115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87" name="Freeform 115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8" name="Freeform 115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9" name="Freeform 116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0" name="Freeform 116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1" name="Freeform 116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65" name="Group 1163"/>
            <p:cNvGrpSpPr>
              <a:grpSpLocks/>
            </p:cNvGrpSpPr>
            <p:nvPr/>
          </p:nvGrpSpPr>
          <p:grpSpPr bwMode="auto">
            <a:xfrm>
              <a:off x="4080" y="2688"/>
              <a:ext cx="541" cy="608"/>
              <a:chOff x="3491" y="1693"/>
              <a:chExt cx="541" cy="608"/>
            </a:xfrm>
          </p:grpSpPr>
          <p:sp>
            <p:nvSpPr>
              <p:cNvPr id="775" name="Freeform 116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6" name="Freeform 116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66" name="Group 116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78" name="Freeform 116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67" name="Group 116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80" name="Freeform 116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1" name="Freeform 117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2" name="Freeform 117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3" name="Freeform 117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68" name="Group 1173"/>
            <p:cNvGrpSpPr>
              <a:grpSpLocks/>
            </p:cNvGrpSpPr>
            <p:nvPr/>
          </p:nvGrpSpPr>
          <p:grpSpPr bwMode="auto">
            <a:xfrm flipH="1" flipV="1">
              <a:off x="4608" y="1648"/>
              <a:ext cx="541" cy="608"/>
              <a:chOff x="3491" y="1693"/>
              <a:chExt cx="541" cy="608"/>
            </a:xfrm>
          </p:grpSpPr>
          <p:sp>
            <p:nvSpPr>
              <p:cNvPr id="766" name="Freeform 117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7" name="Freeform 117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75" name="Group 117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69" name="Freeform 117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76" name="Group 117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71" name="Freeform 117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2" name="Freeform 118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3" name="Freeform 118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4" name="Freeform 118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77" name="Group 1183"/>
            <p:cNvGrpSpPr>
              <a:grpSpLocks/>
            </p:cNvGrpSpPr>
            <p:nvPr/>
          </p:nvGrpSpPr>
          <p:grpSpPr bwMode="auto">
            <a:xfrm flipV="1">
              <a:off x="4320" y="1776"/>
              <a:ext cx="336" cy="464"/>
              <a:chOff x="3491" y="1693"/>
              <a:chExt cx="541" cy="608"/>
            </a:xfrm>
          </p:grpSpPr>
          <p:sp>
            <p:nvSpPr>
              <p:cNvPr id="757" name="Freeform 118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" name="Freeform 118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84" name="Group 118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60" name="Freeform 118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85" name="Group 118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62" name="Freeform 118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3" name="Freeform 119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4" name="Freeform 119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5" name="Freeform 119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86" name="Group 1193"/>
            <p:cNvGrpSpPr>
              <a:grpSpLocks/>
            </p:cNvGrpSpPr>
            <p:nvPr/>
          </p:nvGrpSpPr>
          <p:grpSpPr bwMode="auto">
            <a:xfrm rot="19024848" flipV="1">
              <a:off x="3923" y="1936"/>
              <a:ext cx="541" cy="608"/>
              <a:chOff x="3491" y="1693"/>
              <a:chExt cx="541" cy="608"/>
            </a:xfrm>
          </p:grpSpPr>
          <p:sp>
            <p:nvSpPr>
              <p:cNvPr id="748" name="Freeform 119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9" name="Freeform 119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87" name="Group 119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51" name="Freeform 119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88" name="Group 119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53" name="Freeform 119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4" name="Freeform 120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5" name="Freeform 120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6" name="Freeform 120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95" name="Group 1203"/>
            <p:cNvGrpSpPr>
              <a:grpSpLocks/>
            </p:cNvGrpSpPr>
            <p:nvPr/>
          </p:nvGrpSpPr>
          <p:grpSpPr bwMode="auto">
            <a:xfrm rot="17617165" flipV="1">
              <a:off x="4025" y="2473"/>
              <a:ext cx="455" cy="422"/>
              <a:chOff x="3491" y="1693"/>
              <a:chExt cx="541" cy="608"/>
            </a:xfrm>
          </p:grpSpPr>
          <p:sp>
            <p:nvSpPr>
              <p:cNvPr id="739" name="Freeform 120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0" name="Freeform 120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96" name="Group 120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42" name="Freeform 120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97" name="Group 120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44" name="Freeform 120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5" name="Freeform 121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6" name="Freeform 121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7" name="Freeform 121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04" name="Group 1213"/>
            <p:cNvGrpSpPr>
              <a:grpSpLocks/>
            </p:cNvGrpSpPr>
            <p:nvPr/>
          </p:nvGrpSpPr>
          <p:grpSpPr bwMode="auto">
            <a:xfrm rot="6500447" flipV="1">
              <a:off x="4881" y="2079"/>
              <a:ext cx="541" cy="608"/>
              <a:chOff x="3491" y="1693"/>
              <a:chExt cx="541" cy="608"/>
            </a:xfrm>
          </p:grpSpPr>
          <p:sp>
            <p:nvSpPr>
              <p:cNvPr id="730" name="Freeform 121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" name="Freeform 121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07" name="Group 121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33" name="Freeform 121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08" name="Group 121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35" name="Freeform 121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6" name="Freeform 122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7" name="Freeform 122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8" name="Freeform 122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09" name="Group 1223"/>
            <p:cNvGrpSpPr>
              <a:grpSpLocks/>
            </p:cNvGrpSpPr>
            <p:nvPr/>
          </p:nvGrpSpPr>
          <p:grpSpPr bwMode="auto">
            <a:xfrm rot="8604361" flipV="1">
              <a:off x="4785" y="2559"/>
              <a:ext cx="541" cy="608"/>
              <a:chOff x="3491" y="1693"/>
              <a:chExt cx="541" cy="608"/>
            </a:xfrm>
          </p:grpSpPr>
          <p:sp>
            <p:nvSpPr>
              <p:cNvPr id="721" name="Freeform 122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" name="Freeform 122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0" name="Group 122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24" name="Freeform 122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11" name="Group 122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26" name="Freeform 122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7" name="Freeform 123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8" name="Freeform 123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9" name="Freeform 123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12" name="Group 1233"/>
            <p:cNvGrpSpPr>
              <a:grpSpLocks/>
            </p:cNvGrpSpPr>
            <p:nvPr/>
          </p:nvGrpSpPr>
          <p:grpSpPr bwMode="auto">
            <a:xfrm rot="11051747" flipV="1">
              <a:off x="4464" y="2880"/>
              <a:ext cx="541" cy="608"/>
              <a:chOff x="3491" y="1693"/>
              <a:chExt cx="541" cy="608"/>
            </a:xfrm>
          </p:grpSpPr>
          <p:sp>
            <p:nvSpPr>
              <p:cNvPr id="712" name="Freeform 1234"/>
              <p:cNvSpPr>
                <a:spLocks/>
              </p:cNvSpPr>
              <p:nvPr/>
            </p:nvSpPr>
            <p:spPr bwMode="auto">
              <a:xfrm>
                <a:off x="3809" y="1695"/>
                <a:ext cx="79" cy="206"/>
              </a:xfrm>
              <a:custGeom>
                <a:avLst/>
                <a:gdLst/>
                <a:ahLst/>
                <a:cxnLst>
                  <a:cxn ang="0">
                    <a:pos x="1" y="197"/>
                  </a:cxn>
                  <a:cxn ang="0">
                    <a:pos x="49" y="73"/>
                  </a:cxn>
                  <a:cxn ang="0">
                    <a:pos x="29" y="57"/>
                  </a:cxn>
                  <a:cxn ang="0">
                    <a:pos x="31" y="33"/>
                  </a:cxn>
                  <a:cxn ang="0">
                    <a:pos x="73" y="9"/>
                  </a:cxn>
                  <a:cxn ang="0">
                    <a:pos x="65" y="85"/>
                  </a:cxn>
                  <a:cxn ang="0">
                    <a:pos x="53" y="125"/>
                  </a:cxn>
                  <a:cxn ang="0">
                    <a:pos x="1" y="197"/>
                  </a:cxn>
                </a:cxnLst>
                <a:rect l="0" t="0" r="r" b="b"/>
                <a:pathLst>
                  <a:path w="79" h="206">
                    <a:moveTo>
                      <a:pt x="1" y="197"/>
                    </a:moveTo>
                    <a:cubicBezTo>
                      <a:pt x="0" y="188"/>
                      <a:pt x="44" y="96"/>
                      <a:pt x="49" y="73"/>
                    </a:cubicBezTo>
                    <a:cubicBezTo>
                      <a:pt x="54" y="50"/>
                      <a:pt x="32" y="64"/>
                      <a:pt x="29" y="57"/>
                    </a:cubicBezTo>
                    <a:cubicBezTo>
                      <a:pt x="26" y="50"/>
                      <a:pt x="24" y="41"/>
                      <a:pt x="31" y="33"/>
                    </a:cubicBezTo>
                    <a:cubicBezTo>
                      <a:pt x="38" y="25"/>
                      <a:pt x="67" y="0"/>
                      <a:pt x="73" y="9"/>
                    </a:cubicBezTo>
                    <a:cubicBezTo>
                      <a:pt x="79" y="18"/>
                      <a:pt x="68" y="66"/>
                      <a:pt x="65" y="85"/>
                    </a:cubicBezTo>
                    <a:cubicBezTo>
                      <a:pt x="62" y="104"/>
                      <a:pt x="64" y="106"/>
                      <a:pt x="53" y="125"/>
                    </a:cubicBezTo>
                    <a:cubicBezTo>
                      <a:pt x="42" y="144"/>
                      <a:pt x="2" y="206"/>
                      <a:pt x="1" y="197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3" name="Freeform 1235"/>
              <p:cNvSpPr>
                <a:spLocks/>
              </p:cNvSpPr>
              <p:nvPr/>
            </p:nvSpPr>
            <p:spPr bwMode="auto">
              <a:xfrm>
                <a:off x="3512" y="1806"/>
                <a:ext cx="508" cy="447"/>
              </a:xfrm>
              <a:custGeom>
                <a:avLst/>
                <a:gdLst/>
                <a:ahLst/>
                <a:cxnLst>
                  <a:cxn ang="0">
                    <a:pos x="328" y="66"/>
                  </a:cxn>
                  <a:cxn ang="0">
                    <a:pos x="280" y="66"/>
                  </a:cxn>
                  <a:cxn ang="0">
                    <a:pos x="234" y="2"/>
                  </a:cxn>
                  <a:cxn ang="0">
                    <a:pos x="198" y="78"/>
                  </a:cxn>
                  <a:cxn ang="0">
                    <a:pos x="138" y="82"/>
                  </a:cxn>
                  <a:cxn ang="0">
                    <a:pos x="94" y="46"/>
                  </a:cxn>
                  <a:cxn ang="0">
                    <a:pos x="82" y="30"/>
                  </a:cxn>
                  <a:cxn ang="0">
                    <a:pos x="62" y="78"/>
                  </a:cxn>
                  <a:cxn ang="0">
                    <a:pos x="14" y="126"/>
                  </a:cxn>
                  <a:cxn ang="0">
                    <a:pos x="6" y="130"/>
                  </a:cxn>
                  <a:cxn ang="0">
                    <a:pos x="50" y="182"/>
                  </a:cxn>
                  <a:cxn ang="0">
                    <a:pos x="82" y="238"/>
                  </a:cxn>
                  <a:cxn ang="0">
                    <a:pos x="136" y="210"/>
                  </a:cxn>
                  <a:cxn ang="0">
                    <a:pos x="158" y="282"/>
                  </a:cxn>
                  <a:cxn ang="0">
                    <a:pos x="118" y="366"/>
                  </a:cxn>
                  <a:cxn ang="0">
                    <a:pos x="158" y="390"/>
                  </a:cxn>
                  <a:cxn ang="0">
                    <a:pos x="178" y="442"/>
                  </a:cxn>
                  <a:cxn ang="0">
                    <a:pos x="210" y="422"/>
                  </a:cxn>
                  <a:cxn ang="0">
                    <a:pos x="254" y="426"/>
                  </a:cxn>
                  <a:cxn ang="0">
                    <a:pos x="270" y="378"/>
                  </a:cxn>
                  <a:cxn ang="0">
                    <a:pos x="328" y="306"/>
                  </a:cxn>
                  <a:cxn ang="0">
                    <a:pos x="378" y="374"/>
                  </a:cxn>
                  <a:cxn ang="0">
                    <a:pos x="426" y="354"/>
                  </a:cxn>
                  <a:cxn ang="0">
                    <a:pos x="486" y="362"/>
                  </a:cxn>
                  <a:cxn ang="0">
                    <a:pos x="486" y="314"/>
                  </a:cxn>
                  <a:cxn ang="0">
                    <a:pos x="498" y="254"/>
                  </a:cxn>
                  <a:cxn ang="0">
                    <a:pos x="426" y="218"/>
                  </a:cxn>
                  <a:cxn ang="0">
                    <a:pos x="414" y="154"/>
                  </a:cxn>
                  <a:cxn ang="0">
                    <a:pos x="438" y="106"/>
                  </a:cxn>
                  <a:cxn ang="0">
                    <a:pos x="370" y="98"/>
                  </a:cxn>
                  <a:cxn ang="0">
                    <a:pos x="328" y="66"/>
                  </a:cxn>
                </a:cxnLst>
                <a:rect l="0" t="0" r="r" b="b"/>
                <a:pathLst>
                  <a:path w="508" h="447">
                    <a:moveTo>
                      <a:pt x="328" y="66"/>
                    </a:moveTo>
                    <a:cubicBezTo>
                      <a:pt x="312" y="64"/>
                      <a:pt x="296" y="77"/>
                      <a:pt x="280" y="66"/>
                    </a:cubicBezTo>
                    <a:cubicBezTo>
                      <a:pt x="264" y="55"/>
                      <a:pt x="248" y="0"/>
                      <a:pt x="234" y="2"/>
                    </a:cubicBezTo>
                    <a:cubicBezTo>
                      <a:pt x="220" y="4"/>
                      <a:pt x="214" y="65"/>
                      <a:pt x="198" y="78"/>
                    </a:cubicBezTo>
                    <a:cubicBezTo>
                      <a:pt x="182" y="91"/>
                      <a:pt x="155" y="87"/>
                      <a:pt x="138" y="82"/>
                    </a:cubicBezTo>
                    <a:cubicBezTo>
                      <a:pt x="121" y="77"/>
                      <a:pt x="103" y="55"/>
                      <a:pt x="94" y="46"/>
                    </a:cubicBezTo>
                    <a:cubicBezTo>
                      <a:pt x="85" y="37"/>
                      <a:pt x="87" y="25"/>
                      <a:pt x="82" y="30"/>
                    </a:cubicBezTo>
                    <a:cubicBezTo>
                      <a:pt x="77" y="35"/>
                      <a:pt x="73" y="62"/>
                      <a:pt x="62" y="78"/>
                    </a:cubicBezTo>
                    <a:cubicBezTo>
                      <a:pt x="51" y="94"/>
                      <a:pt x="23" y="117"/>
                      <a:pt x="14" y="126"/>
                    </a:cubicBezTo>
                    <a:cubicBezTo>
                      <a:pt x="5" y="135"/>
                      <a:pt x="0" y="121"/>
                      <a:pt x="6" y="130"/>
                    </a:cubicBezTo>
                    <a:cubicBezTo>
                      <a:pt x="12" y="139"/>
                      <a:pt x="37" y="164"/>
                      <a:pt x="50" y="182"/>
                    </a:cubicBezTo>
                    <a:cubicBezTo>
                      <a:pt x="63" y="200"/>
                      <a:pt x="68" y="233"/>
                      <a:pt x="82" y="238"/>
                    </a:cubicBezTo>
                    <a:cubicBezTo>
                      <a:pt x="96" y="243"/>
                      <a:pt x="123" y="203"/>
                      <a:pt x="136" y="210"/>
                    </a:cubicBezTo>
                    <a:cubicBezTo>
                      <a:pt x="149" y="217"/>
                      <a:pt x="161" y="256"/>
                      <a:pt x="158" y="282"/>
                    </a:cubicBezTo>
                    <a:cubicBezTo>
                      <a:pt x="155" y="308"/>
                      <a:pt x="118" y="348"/>
                      <a:pt x="118" y="366"/>
                    </a:cubicBezTo>
                    <a:cubicBezTo>
                      <a:pt x="118" y="384"/>
                      <a:pt x="148" y="377"/>
                      <a:pt x="158" y="390"/>
                    </a:cubicBezTo>
                    <a:cubicBezTo>
                      <a:pt x="168" y="403"/>
                      <a:pt x="169" y="437"/>
                      <a:pt x="178" y="442"/>
                    </a:cubicBezTo>
                    <a:cubicBezTo>
                      <a:pt x="187" y="447"/>
                      <a:pt x="197" y="425"/>
                      <a:pt x="210" y="422"/>
                    </a:cubicBezTo>
                    <a:cubicBezTo>
                      <a:pt x="223" y="419"/>
                      <a:pt x="244" y="433"/>
                      <a:pt x="254" y="426"/>
                    </a:cubicBezTo>
                    <a:cubicBezTo>
                      <a:pt x="264" y="419"/>
                      <a:pt x="258" y="398"/>
                      <a:pt x="270" y="378"/>
                    </a:cubicBezTo>
                    <a:cubicBezTo>
                      <a:pt x="282" y="358"/>
                      <a:pt x="310" y="307"/>
                      <a:pt x="328" y="306"/>
                    </a:cubicBezTo>
                    <a:cubicBezTo>
                      <a:pt x="346" y="305"/>
                      <a:pt x="362" y="366"/>
                      <a:pt x="378" y="374"/>
                    </a:cubicBezTo>
                    <a:cubicBezTo>
                      <a:pt x="394" y="382"/>
                      <a:pt x="408" y="356"/>
                      <a:pt x="426" y="354"/>
                    </a:cubicBezTo>
                    <a:cubicBezTo>
                      <a:pt x="444" y="352"/>
                      <a:pt x="476" y="369"/>
                      <a:pt x="486" y="362"/>
                    </a:cubicBezTo>
                    <a:cubicBezTo>
                      <a:pt x="496" y="355"/>
                      <a:pt x="484" y="332"/>
                      <a:pt x="486" y="314"/>
                    </a:cubicBezTo>
                    <a:cubicBezTo>
                      <a:pt x="488" y="296"/>
                      <a:pt x="508" y="270"/>
                      <a:pt x="498" y="254"/>
                    </a:cubicBezTo>
                    <a:cubicBezTo>
                      <a:pt x="488" y="238"/>
                      <a:pt x="440" y="235"/>
                      <a:pt x="426" y="218"/>
                    </a:cubicBezTo>
                    <a:cubicBezTo>
                      <a:pt x="412" y="201"/>
                      <a:pt x="412" y="173"/>
                      <a:pt x="414" y="154"/>
                    </a:cubicBezTo>
                    <a:cubicBezTo>
                      <a:pt x="416" y="135"/>
                      <a:pt x="445" y="115"/>
                      <a:pt x="438" y="106"/>
                    </a:cubicBezTo>
                    <a:cubicBezTo>
                      <a:pt x="431" y="97"/>
                      <a:pt x="388" y="105"/>
                      <a:pt x="370" y="98"/>
                    </a:cubicBezTo>
                    <a:cubicBezTo>
                      <a:pt x="352" y="91"/>
                      <a:pt x="337" y="73"/>
                      <a:pt x="328" y="6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3" name="Group 1236"/>
              <p:cNvGrpSpPr>
                <a:grpSpLocks/>
              </p:cNvGrpSpPr>
              <p:nvPr/>
            </p:nvGrpSpPr>
            <p:grpSpPr bwMode="auto">
              <a:xfrm>
                <a:off x="3491" y="1693"/>
                <a:ext cx="541" cy="608"/>
                <a:chOff x="2773" y="1693"/>
                <a:chExt cx="541" cy="608"/>
              </a:xfrm>
            </p:grpSpPr>
            <p:sp>
              <p:nvSpPr>
                <p:cNvPr id="715" name="Freeform 1237"/>
                <p:cNvSpPr>
                  <a:spLocks/>
                </p:cNvSpPr>
                <p:nvPr/>
              </p:nvSpPr>
              <p:spPr bwMode="auto">
                <a:xfrm>
                  <a:off x="2773" y="1755"/>
                  <a:ext cx="541" cy="546"/>
                </a:xfrm>
                <a:custGeom>
                  <a:avLst/>
                  <a:gdLst/>
                  <a:ahLst/>
                  <a:cxnLst>
                    <a:cxn ang="0">
                      <a:pos x="717" y="126"/>
                    </a:cxn>
                    <a:cxn ang="0">
                      <a:pos x="656" y="239"/>
                    </a:cxn>
                    <a:cxn ang="0">
                      <a:pos x="556" y="194"/>
                    </a:cxn>
                    <a:cxn ang="0">
                      <a:pos x="493" y="169"/>
                    </a:cxn>
                    <a:cxn ang="0">
                      <a:pos x="408" y="279"/>
                    </a:cxn>
                    <a:cxn ang="0">
                      <a:pos x="305" y="278"/>
                    </a:cxn>
                    <a:cxn ang="0">
                      <a:pos x="210" y="203"/>
                    </a:cxn>
                    <a:cxn ang="0">
                      <a:pos x="112" y="335"/>
                    </a:cxn>
                    <a:cxn ang="0">
                      <a:pos x="123" y="408"/>
                    </a:cxn>
                    <a:cxn ang="0">
                      <a:pos x="220" y="559"/>
                    </a:cxn>
                    <a:cxn ang="0">
                      <a:pos x="337" y="525"/>
                    </a:cxn>
                    <a:cxn ang="0">
                      <a:pos x="380" y="642"/>
                    </a:cxn>
                    <a:cxn ang="0">
                      <a:pos x="313" y="806"/>
                    </a:cxn>
                    <a:cxn ang="0">
                      <a:pos x="368" y="911"/>
                    </a:cxn>
                    <a:cxn ang="0">
                      <a:pos x="386" y="980"/>
                    </a:cxn>
                    <a:cxn ang="0">
                      <a:pos x="531" y="940"/>
                    </a:cxn>
                    <a:cxn ang="0">
                      <a:pos x="592" y="819"/>
                    </a:cxn>
                    <a:cxn ang="0">
                      <a:pos x="685" y="723"/>
                    </a:cxn>
                    <a:cxn ang="0">
                      <a:pos x="784" y="773"/>
                    </a:cxn>
                    <a:cxn ang="0">
                      <a:pos x="821" y="837"/>
                    </a:cxn>
                    <a:cxn ang="0">
                      <a:pos x="906" y="811"/>
                    </a:cxn>
                    <a:cxn ang="0">
                      <a:pos x="1008" y="828"/>
                    </a:cxn>
                    <a:cxn ang="0">
                      <a:pos x="1011" y="734"/>
                    </a:cxn>
                    <a:cxn ang="0">
                      <a:pos x="996" y="628"/>
                    </a:cxn>
                    <a:cxn ang="0">
                      <a:pos x="898" y="559"/>
                    </a:cxn>
                    <a:cxn ang="0">
                      <a:pos x="849" y="452"/>
                    </a:cxn>
                    <a:cxn ang="0">
                      <a:pos x="902" y="309"/>
                    </a:cxn>
                    <a:cxn ang="0">
                      <a:pos x="822" y="318"/>
                    </a:cxn>
                    <a:cxn ang="0">
                      <a:pos x="729" y="296"/>
                    </a:cxn>
                    <a:cxn ang="0">
                      <a:pos x="799" y="279"/>
                    </a:cxn>
                    <a:cxn ang="0">
                      <a:pos x="943" y="273"/>
                    </a:cxn>
                    <a:cxn ang="0">
                      <a:pos x="988" y="293"/>
                    </a:cxn>
                    <a:cxn ang="0">
                      <a:pos x="887" y="455"/>
                    </a:cxn>
                    <a:cxn ang="0">
                      <a:pos x="992" y="573"/>
                    </a:cxn>
                    <a:cxn ang="0">
                      <a:pos x="1037" y="732"/>
                    </a:cxn>
                    <a:cxn ang="0">
                      <a:pos x="997" y="865"/>
                    </a:cxn>
                    <a:cxn ang="0">
                      <a:pos x="881" y="856"/>
                    </a:cxn>
                    <a:cxn ang="0">
                      <a:pos x="769" y="908"/>
                    </a:cxn>
                    <a:cxn ang="0">
                      <a:pos x="734" y="775"/>
                    </a:cxn>
                    <a:cxn ang="0">
                      <a:pos x="577" y="964"/>
                    </a:cxn>
                    <a:cxn ang="0">
                      <a:pos x="476" y="976"/>
                    </a:cxn>
                    <a:cxn ang="0">
                      <a:pos x="362" y="1062"/>
                    </a:cxn>
                    <a:cxn ang="0">
                      <a:pos x="319" y="932"/>
                    </a:cxn>
                    <a:cxn ang="0">
                      <a:pos x="267" y="812"/>
                    </a:cxn>
                    <a:cxn ang="0">
                      <a:pos x="296" y="569"/>
                    </a:cxn>
                    <a:cxn ang="0">
                      <a:pos x="183" y="620"/>
                    </a:cxn>
                    <a:cxn ang="0">
                      <a:pos x="29" y="404"/>
                    </a:cxn>
                    <a:cxn ang="0">
                      <a:pos x="76" y="327"/>
                    </a:cxn>
                    <a:cxn ang="0">
                      <a:pos x="183" y="194"/>
                    </a:cxn>
                    <a:cxn ang="0">
                      <a:pos x="280" y="211"/>
                    </a:cxn>
                    <a:cxn ang="0">
                      <a:pos x="389" y="244"/>
                    </a:cxn>
                    <a:cxn ang="0">
                      <a:pos x="458" y="107"/>
                    </a:cxn>
                    <a:cxn ang="0">
                      <a:pos x="559" y="106"/>
                    </a:cxn>
                    <a:cxn ang="0">
                      <a:pos x="623" y="220"/>
                    </a:cxn>
                    <a:cxn ang="0">
                      <a:pos x="668" y="188"/>
                    </a:cxn>
                    <a:cxn ang="0">
                      <a:pos x="704" y="36"/>
                    </a:cxn>
                  </a:cxnLst>
                  <a:rect l="0" t="0" r="r" b="b"/>
                  <a:pathLst>
                    <a:path w="1080" h="1092">
                      <a:moveTo>
                        <a:pt x="741" y="6"/>
                      </a:moveTo>
                      <a:lnTo>
                        <a:pt x="738" y="24"/>
                      </a:lnTo>
                      <a:lnTo>
                        <a:pt x="735" y="45"/>
                      </a:lnTo>
                      <a:lnTo>
                        <a:pt x="731" y="66"/>
                      </a:lnTo>
                      <a:lnTo>
                        <a:pt x="727" y="87"/>
                      </a:lnTo>
                      <a:lnTo>
                        <a:pt x="722" y="107"/>
                      </a:lnTo>
                      <a:lnTo>
                        <a:pt x="717" y="126"/>
                      </a:lnTo>
                      <a:lnTo>
                        <a:pt x="712" y="142"/>
                      </a:lnTo>
                      <a:lnTo>
                        <a:pt x="706" y="154"/>
                      </a:lnTo>
                      <a:lnTo>
                        <a:pt x="698" y="171"/>
                      </a:lnTo>
                      <a:lnTo>
                        <a:pt x="690" y="189"/>
                      </a:lnTo>
                      <a:lnTo>
                        <a:pt x="679" y="207"/>
                      </a:lnTo>
                      <a:lnTo>
                        <a:pt x="669" y="225"/>
                      </a:lnTo>
                      <a:lnTo>
                        <a:pt x="656" y="239"/>
                      </a:lnTo>
                      <a:lnTo>
                        <a:pt x="644" y="249"/>
                      </a:lnTo>
                      <a:lnTo>
                        <a:pt x="630" y="254"/>
                      </a:lnTo>
                      <a:lnTo>
                        <a:pt x="615" y="251"/>
                      </a:lnTo>
                      <a:lnTo>
                        <a:pt x="597" y="241"/>
                      </a:lnTo>
                      <a:lnTo>
                        <a:pt x="582" y="227"/>
                      </a:lnTo>
                      <a:lnTo>
                        <a:pt x="568" y="211"/>
                      </a:lnTo>
                      <a:lnTo>
                        <a:pt x="556" y="194"/>
                      </a:lnTo>
                      <a:lnTo>
                        <a:pt x="546" y="174"/>
                      </a:lnTo>
                      <a:lnTo>
                        <a:pt x="534" y="156"/>
                      </a:lnTo>
                      <a:lnTo>
                        <a:pt x="524" y="136"/>
                      </a:lnTo>
                      <a:lnTo>
                        <a:pt x="512" y="118"/>
                      </a:lnTo>
                      <a:lnTo>
                        <a:pt x="509" y="130"/>
                      </a:lnTo>
                      <a:lnTo>
                        <a:pt x="502" y="148"/>
                      </a:lnTo>
                      <a:lnTo>
                        <a:pt x="493" y="169"/>
                      </a:lnTo>
                      <a:lnTo>
                        <a:pt x="483" y="194"/>
                      </a:lnTo>
                      <a:lnTo>
                        <a:pt x="471" y="217"/>
                      </a:lnTo>
                      <a:lnTo>
                        <a:pt x="459" y="237"/>
                      </a:lnTo>
                      <a:lnTo>
                        <a:pt x="448" y="254"/>
                      </a:lnTo>
                      <a:lnTo>
                        <a:pt x="438" y="264"/>
                      </a:lnTo>
                      <a:lnTo>
                        <a:pt x="423" y="272"/>
                      </a:lnTo>
                      <a:lnTo>
                        <a:pt x="408" y="279"/>
                      </a:lnTo>
                      <a:lnTo>
                        <a:pt x="393" y="283"/>
                      </a:lnTo>
                      <a:lnTo>
                        <a:pt x="378" y="287"/>
                      </a:lnTo>
                      <a:lnTo>
                        <a:pt x="363" y="288"/>
                      </a:lnTo>
                      <a:lnTo>
                        <a:pt x="348" y="288"/>
                      </a:lnTo>
                      <a:lnTo>
                        <a:pt x="334" y="287"/>
                      </a:lnTo>
                      <a:lnTo>
                        <a:pt x="320" y="283"/>
                      </a:lnTo>
                      <a:lnTo>
                        <a:pt x="305" y="278"/>
                      </a:lnTo>
                      <a:lnTo>
                        <a:pt x="291" y="272"/>
                      </a:lnTo>
                      <a:lnTo>
                        <a:pt x="278" y="264"/>
                      </a:lnTo>
                      <a:lnTo>
                        <a:pt x="264" y="255"/>
                      </a:lnTo>
                      <a:lnTo>
                        <a:pt x="250" y="243"/>
                      </a:lnTo>
                      <a:lnTo>
                        <a:pt x="236" y="232"/>
                      </a:lnTo>
                      <a:lnTo>
                        <a:pt x="223" y="218"/>
                      </a:lnTo>
                      <a:lnTo>
                        <a:pt x="210" y="203"/>
                      </a:lnTo>
                      <a:lnTo>
                        <a:pt x="200" y="221"/>
                      </a:lnTo>
                      <a:lnTo>
                        <a:pt x="187" y="243"/>
                      </a:lnTo>
                      <a:lnTo>
                        <a:pt x="170" y="265"/>
                      </a:lnTo>
                      <a:lnTo>
                        <a:pt x="153" y="288"/>
                      </a:lnTo>
                      <a:lnTo>
                        <a:pt x="136" y="308"/>
                      </a:lnTo>
                      <a:lnTo>
                        <a:pt x="122" y="325"/>
                      </a:lnTo>
                      <a:lnTo>
                        <a:pt x="112" y="335"/>
                      </a:lnTo>
                      <a:lnTo>
                        <a:pt x="108" y="340"/>
                      </a:lnTo>
                      <a:lnTo>
                        <a:pt x="100" y="348"/>
                      </a:lnTo>
                      <a:lnTo>
                        <a:pt x="91" y="357"/>
                      </a:lnTo>
                      <a:lnTo>
                        <a:pt x="83" y="365"/>
                      </a:lnTo>
                      <a:lnTo>
                        <a:pt x="78" y="370"/>
                      </a:lnTo>
                      <a:lnTo>
                        <a:pt x="101" y="388"/>
                      </a:lnTo>
                      <a:lnTo>
                        <a:pt x="123" y="408"/>
                      </a:lnTo>
                      <a:lnTo>
                        <a:pt x="144" y="431"/>
                      </a:lnTo>
                      <a:lnTo>
                        <a:pt x="162" y="456"/>
                      </a:lnTo>
                      <a:lnTo>
                        <a:pt x="178" y="484"/>
                      </a:lnTo>
                      <a:lnTo>
                        <a:pt x="191" y="513"/>
                      </a:lnTo>
                      <a:lnTo>
                        <a:pt x="200" y="544"/>
                      </a:lnTo>
                      <a:lnTo>
                        <a:pt x="206" y="577"/>
                      </a:lnTo>
                      <a:lnTo>
                        <a:pt x="220" y="559"/>
                      </a:lnTo>
                      <a:lnTo>
                        <a:pt x="235" y="543"/>
                      </a:lnTo>
                      <a:lnTo>
                        <a:pt x="251" y="528"/>
                      </a:lnTo>
                      <a:lnTo>
                        <a:pt x="268" y="517"/>
                      </a:lnTo>
                      <a:lnTo>
                        <a:pt x="286" y="512"/>
                      </a:lnTo>
                      <a:lnTo>
                        <a:pt x="303" y="509"/>
                      </a:lnTo>
                      <a:lnTo>
                        <a:pt x="320" y="514"/>
                      </a:lnTo>
                      <a:lnTo>
                        <a:pt x="337" y="525"/>
                      </a:lnTo>
                      <a:lnTo>
                        <a:pt x="349" y="538"/>
                      </a:lnTo>
                      <a:lnTo>
                        <a:pt x="359" y="552"/>
                      </a:lnTo>
                      <a:lnTo>
                        <a:pt x="367" y="568"/>
                      </a:lnTo>
                      <a:lnTo>
                        <a:pt x="374" y="585"/>
                      </a:lnTo>
                      <a:lnTo>
                        <a:pt x="379" y="604"/>
                      </a:lnTo>
                      <a:lnTo>
                        <a:pt x="380" y="622"/>
                      </a:lnTo>
                      <a:lnTo>
                        <a:pt x="380" y="642"/>
                      </a:lnTo>
                      <a:lnTo>
                        <a:pt x="378" y="662"/>
                      </a:lnTo>
                      <a:lnTo>
                        <a:pt x="372" y="684"/>
                      </a:lnTo>
                      <a:lnTo>
                        <a:pt x="363" y="710"/>
                      </a:lnTo>
                      <a:lnTo>
                        <a:pt x="350" y="736"/>
                      </a:lnTo>
                      <a:lnTo>
                        <a:pt x="337" y="763"/>
                      </a:lnTo>
                      <a:lnTo>
                        <a:pt x="324" y="786"/>
                      </a:lnTo>
                      <a:lnTo>
                        <a:pt x="313" y="806"/>
                      </a:lnTo>
                      <a:lnTo>
                        <a:pt x="304" y="820"/>
                      </a:lnTo>
                      <a:lnTo>
                        <a:pt x="301" y="826"/>
                      </a:lnTo>
                      <a:lnTo>
                        <a:pt x="318" y="837"/>
                      </a:lnTo>
                      <a:lnTo>
                        <a:pt x="333" y="852"/>
                      </a:lnTo>
                      <a:lnTo>
                        <a:pt x="347" y="871"/>
                      </a:lnTo>
                      <a:lnTo>
                        <a:pt x="359" y="890"/>
                      </a:lnTo>
                      <a:lnTo>
                        <a:pt x="368" y="911"/>
                      </a:lnTo>
                      <a:lnTo>
                        <a:pt x="377" y="934"/>
                      </a:lnTo>
                      <a:lnTo>
                        <a:pt x="382" y="957"/>
                      </a:lnTo>
                      <a:lnTo>
                        <a:pt x="385" y="981"/>
                      </a:lnTo>
                      <a:lnTo>
                        <a:pt x="385" y="981"/>
                      </a:lnTo>
                      <a:lnTo>
                        <a:pt x="385" y="980"/>
                      </a:lnTo>
                      <a:lnTo>
                        <a:pt x="385" y="980"/>
                      </a:lnTo>
                      <a:lnTo>
                        <a:pt x="386" y="980"/>
                      </a:lnTo>
                      <a:lnTo>
                        <a:pt x="404" y="966"/>
                      </a:lnTo>
                      <a:lnTo>
                        <a:pt x="424" y="954"/>
                      </a:lnTo>
                      <a:lnTo>
                        <a:pt x="445" y="946"/>
                      </a:lnTo>
                      <a:lnTo>
                        <a:pt x="466" y="939"/>
                      </a:lnTo>
                      <a:lnTo>
                        <a:pt x="488" y="937"/>
                      </a:lnTo>
                      <a:lnTo>
                        <a:pt x="510" y="937"/>
                      </a:lnTo>
                      <a:lnTo>
                        <a:pt x="531" y="940"/>
                      </a:lnTo>
                      <a:lnTo>
                        <a:pt x="550" y="947"/>
                      </a:lnTo>
                      <a:lnTo>
                        <a:pt x="553" y="939"/>
                      </a:lnTo>
                      <a:lnTo>
                        <a:pt x="556" y="923"/>
                      </a:lnTo>
                      <a:lnTo>
                        <a:pt x="563" y="901"/>
                      </a:lnTo>
                      <a:lnTo>
                        <a:pt x="571" y="874"/>
                      </a:lnTo>
                      <a:lnTo>
                        <a:pt x="580" y="846"/>
                      </a:lnTo>
                      <a:lnTo>
                        <a:pt x="592" y="819"/>
                      </a:lnTo>
                      <a:lnTo>
                        <a:pt x="602" y="794"/>
                      </a:lnTo>
                      <a:lnTo>
                        <a:pt x="614" y="775"/>
                      </a:lnTo>
                      <a:lnTo>
                        <a:pt x="625" y="760"/>
                      </a:lnTo>
                      <a:lnTo>
                        <a:pt x="639" y="748"/>
                      </a:lnTo>
                      <a:lnTo>
                        <a:pt x="654" y="737"/>
                      </a:lnTo>
                      <a:lnTo>
                        <a:pt x="669" y="729"/>
                      </a:lnTo>
                      <a:lnTo>
                        <a:pt x="685" y="723"/>
                      </a:lnTo>
                      <a:lnTo>
                        <a:pt x="703" y="720"/>
                      </a:lnTo>
                      <a:lnTo>
                        <a:pt x="719" y="719"/>
                      </a:lnTo>
                      <a:lnTo>
                        <a:pt x="735" y="721"/>
                      </a:lnTo>
                      <a:lnTo>
                        <a:pt x="753" y="728"/>
                      </a:lnTo>
                      <a:lnTo>
                        <a:pt x="767" y="740"/>
                      </a:lnTo>
                      <a:lnTo>
                        <a:pt x="777" y="755"/>
                      </a:lnTo>
                      <a:lnTo>
                        <a:pt x="784" y="773"/>
                      </a:lnTo>
                      <a:lnTo>
                        <a:pt x="788" y="794"/>
                      </a:lnTo>
                      <a:lnTo>
                        <a:pt x="789" y="817"/>
                      </a:lnTo>
                      <a:lnTo>
                        <a:pt x="788" y="840"/>
                      </a:lnTo>
                      <a:lnTo>
                        <a:pt x="784" y="863"/>
                      </a:lnTo>
                      <a:lnTo>
                        <a:pt x="797" y="854"/>
                      </a:lnTo>
                      <a:lnTo>
                        <a:pt x="808" y="844"/>
                      </a:lnTo>
                      <a:lnTo>
                        <a:pt x="821" y="837"/>
                      </a:lnTo>
                      <a:lnTo>
                        <a:pt x="833" y="831"/>
                      </a:lnTo>
                      <a:lnTo>
                        <a:pt x="844" y="825"/>
                      </a:lnTo>
                      <a:lnTo>
                        <a:pt x="856" y="819"/>
                      </a:lnTo>
                      <a:lnTo>
                        <a:pt x="867" y="816"/>
                      </a:lnTo>
                      <a:lnTo>
                        <a:pt x="880" y="813"/>
                      </a:lnTo>
                      <a:lnTo>
                        <a:pt x="893" y="812"/>
                      </a:lnTo>
                      <a:lnTo>
                        <a:pt x="906" y="811"/>
                      </a:lnTo>
                      <a:lnTo>
                        <a:pt x="921" y="812"/>
                      </a:lnTo>
                      <a:lnTo>
                        <a:pt x="936" y="814"/>
                      </a:lnTo>
                      <a:lnTo>
                        <a:pt x="952" y="818"/>
                      </a:lnTo>
                      <a:lnTo>
                        <a:pt x="971" y="823"/>
                      </a:lnTo>
                      <a:lnTo>
                        <a:pt x="989" y="828"/>
                      </a:lnTo>
                      <a:lnTo>
                        <a:pt x="1010" y="835"/>
                      </a:lnTo>
                      <a:lnTo>
                        <a:pt x="1008" y="828"/>
                      </a:lnTo>
                      <a:lnTo>
                        <a:pt x="1004" y="814"/>
                      </a:lnTo>
                      <a:lnTo>
                        <a:pt x="1001" y="799"/>
                      </a:lnTo>
                      <a:lnTo>
                        <a:pt x="999" y="788"/>
                      </a:lnTo>
                      <a:lnTo>
                        <a:pt x="1000" y="783"/>
                      </a:lnTo>
                      <a:lnTo>
                        <a:pt x="1002" y="772"/>
                      </a:lnTo>
                      <a:lnTo>
                        <a:pt x="1007" y="756"/>
                      </a:lnTo>
                      <a:lnTo>
                        <a:pt x="1011" y="734"/>
                      </a:lnTo>
                      <a:lnTo>
                        <a:pt x="1017" y="712"/>
                      </a:lnTo>
                      <a:lnTo>
                        <a:pt x="1024" y="689"/>
                      </a:lnTo>
                      <a:lnTo>
                        <a:pt x="1032" y="667"/>
                      </a:lnTo>
                      <a:lnTo>
                        <a:pt x="1039" y="650"/>
                      </a:lnTo>
                      <a:lnTo>
                        <a:pt x="1025" y="643"/>
                      </a:lnTo>
                      <a:lnTo>
                        <a:pt x="1011" y="636"/>
                      </a:lnTo>
                      <a:lnTo>
                        <a:pt x="996" y="628"/>
                      </a:lnTo>
                      <a:lnTo>
                        <a:pt x="981" y="620"/>
                      </a:lnTo>
                      <a:lnTo>
                        <a:pt x="966" y="611"/>
                      </a:lnTo>
                      <a:lnTo>
                        <a:pt x="952" y="603"/>
                      </a:lnTo>
                      <a:lnTo>
                        <a:pt x="937" y="592"/>
                      </a:lnTo>
                      <a:lnTo>
                        <a:pt x="924" y="582"/>
                      </a:lnTo>
                      <a:lnTo>
                        <a:pt x="911" y="570"/>
                      </a:lnTo>
                      <a:lnTo>
                        <a:pt x="898" y="559"/>
                      </a:lnTo>
                      <a:lnTo>
                        <a:pt x="887" y="546"/>
                      </a:lnTo>
                      <a:lnTo>
                        <a:pt x="876" y="532"/>
                      </a:lnTo>
                      <a:lnTo>
                        <a:pt x="867" y="517"/>
                      </a:lnTo>
                      <a:lnTo>
                        <a:pt x="859" y="501"/>
                      </a:lnTo>
                      <a:lnTo>
                        <a:pt x="853" y="485"/>
                      </a:lnTo>
                      <a:lnTo>
                        <a:pt x="849" y="467"/>
                      </a:lnTo>
                      <a:lnTo>
                        <a:pt x="849" y="452"/>
                      </a:lnTo>
                      <a:lnTo>
                        <a:pt x="852" y="431"/>
                      </a:lnTo>
                      <a:lnTo>
                        <a:pt x="859" y="408"/>
                      </a:lnTo>
                      <a:lnTo>
                        <a:pt x="868" y="383"/>
                      </a:lnTo>
                      <a:lnTo>
                        <a:pt x="878" y="358"/>
                      </a:lnTo>
                      <a:lnTo>
                        <a:pt x="887" y="336"/>
                      </a:lnTo>
                      <a:lnTo>
                        <a:pt x="895" y="319"/>
                      </a:lnTo>
                      <a:lnTo>
                        <a:pt x="902" y="309"/>
                      </a:lnTo>
                      <a:lnTo>
                        <a:pt x="891" y="310"/>
                      </a:lnTo>
                      <a:lnTo>
                        <a:pt x="881" y="311"/>
                      </a:lnTo>
                      <a:lnTo>
                        <a:pt x="870" y="312"/>
                      </a:lnTo>
                      <a:lnTo>
                        <a:pt x="858" y="315"/>
                      </a:lnTo>
                      <a:lnTo>
                        <a:pt x="847" y="316"/>
                      </a:lnTo>
                      <a:lnTo>
                        <a:pt x="835" y="318"/>
                      </a:lnTo>
                      <a:lnTo>
                        <a:pt x="822" y="318"/>
                      </a:lnTo>
                      <a:lnTo>
                        <a:pt x="810" y="319"/>
                      </a:lnTo>
                      <a:lnTo>
                        <a:pt x="797" y="318"/>
                      </a:lnTo>
                      <a:lnTo>
                        <a:pt x="783" y="317"/>
                      </a:lnTo>
                      <a:lnTo>
                        <a:pt x="770" y="313"/>
                      </a:lnTo>
                      <a:lnTo>
                        <a:pt x="757" y="309"/>
                      </a:lnTo>
                      <a:lnTo>
                        <a:pt x="743" y="303"/>
                      </a:lnTo>
                      <a:lnTo>
                        <a:pt x="729" y="296"/>
                      </a:lnTo>
                      <a:lnTo>
                        <a:pt x="714" y="286"/>
                      </a:lnTo>
                      <a:lnTo>
                        <a:pt x="700" y="274"/>
                      </a:lnTo>
                      <a:lnTo>
                        <a:pt x="741" y="237"/>
                      </a:lnTo>
                      <a:lnTo>
                        <a:pt x="752" y="252"/>
                      </a:lnTo>
                      <a:lnTo>
                        <a:pt x="766" y="264"/>
                      </a:lnTo>
                      <a:lnTo>
                        <a:pt x="782" y="273"/>
                      </a:lnTo>
                      <a:lnTo>
                        <a:pt x="799" y="279"/>
                      </a:lnTo>
                      <a:lnTo>
                        <a:pt x="818" y="282"/>
                      </a:lnTo>
                      <a:lnTo>
                        <a:pt x="838" y="283"/>
                      </a:lnTo>
                      <a:lnTo>
                        <a:pt x="859" y="282"/>
                      </a:lnTo>
                      <a:lnTo>
                        <a:pt x="880" y="281"/>
                      </a:lnTo>
                      <a:lnTo>
                        <a:pt x="902" y="279"/>
                      </a:lnTo>
                      <a:lnTo>
                        <a:pt x="923" y="277"/>
                      </a:lnTo>
                      <a:lnTo>
                        <a:pt x="943" y="273"/>
                      </a:lnTo>
                      <a:lnTo>
                        <a:pt x="963" y="271"/>
                      </a:lnTo>
                      <a:lnTo>
                        <a:pt x="981" y="269"/>
                      </a:lnTo>
                      <a:lnTo>
                        <a:pt x="997" y="267"/>
                      </a:lnTo>
                      <a:lnTo>
                        <a:pt x="1012" y="269"/>
                      </a:lnTo>
                      <a:lnTo>
                        <a:pt x="1025" y="271"/>
                      </a:lnTo>
                      <a:lnTo>
                        <a:pt x="1008" y="281"/>
                      </a:lnTo>
                      <a:lnTo>
                        <a:pt x="988" y="293"/>
                      </a:lnTo>
                      <a:lnTo>
                        <a:pt x="966" y="307"/>
                      </a:lnTo>
                      <a:lnTo>
                        <a:pt x="946" y="324"/>
                      </a:lnTo>
                      <a:lnTo>
                        <a:pt x="926" y="343"/>
                      </a:lnTo>
                      <a:lnTo>
                        <a:pt x="909" y="366"/>
                      </a:lnTo>
                      <a:lnTo>
                        <a:pt x="896" y="393"/>
                      </a:lnTo>
                      <a:lnTo>
                        <a:pt x="887" y="423"/>
                      </a:lnTo>
                      <a:lnTo>
                        <a:pt x="887" y="455"/>
                      </a:lnTo>
                      <a:lnTo>
                        <a:pt x="890" y="483"/>
                      </a:lnTo>
                      <a:lnTo>
                        <a:pt x="898" y="505"/>
                      </a:lnTo>
                      <a:lnTo>
                        <a:pt x="910" y="520"/>
                      </a:lnTo>
                      <a:lnTo>
                        <a:pt x="929" y="535"/>
                      </a:lnTo>
                      <a:lnTo>
                        <a:pt x="949" y="548"/>
                      </a:lnTo>
                      <a:lnTo>
                        <a:pt x="970" y="561"/>
                      </a:lnTo>
                      <a:lnTo>
                        <a:pt x="992" y="573"/>
                      </a:lnTo>
                      <a:lnTo>
                        <a:pt x="1012" y="582"/>
                      </a:lnTo>
                      <a:lnTo>
                        <a:pt x="1035" y="591"/>
                      </a:lnTo>
                      <a:lnTo>
                        <a:pt x="1057" y="599"/>
                      </a:lnTo>
                      <a:lnTo>
                        <a:pt x="1080" y="606"/>
                      </a:lnTo>
                      <a:lnTo>
                        <a:pt x="1061" y="647"/>
                      </a:lnTo>
                      <a:lnTo>
                        <a:pt x="1047" y="690"/>
                      </a:lnTo>
                      <a:lnTo>
                        <a:pt x="1037" y="732"/>
                      </a:lnTo>
                      <a:lnTo>
                        <a:pt x="1032" y="772"/>
                      </a:lnTo>
                      <a:lnTo>
                        <a:pt x="1028" y="808"/>
                      </a:lnTo>
                      <a:lnTo>
                        <a:pt x="1027" y="839"/>
                      </a:lnTo>
                      <a:lnTo>
                        <a:pt x="1027" y="862"/>
                      </a:lnTo>
                      <a:lnTo>
                        <a:pt x="1027" y="876"/>
                      </a:lnTo>
                      <a:lnTo>
                        <a:pt x="1012" y="870"/>
                      </a:lnTo>
                      <a:lnTo>
                        <a:pt x="997" y="865"/>
                      </a:lnTo>
                      <a:lnTo>
                        <a:pt x="981" y="861"/>
                      </a:lnTo>
                      <a:lnTo>
                        <a:pt x="965" y="857"/>
                      </a:lnTo>
                      <a:lnTo>
                        <a:pt x="948" y="855"/>
                      </a:lnTo>
                      <a:lnTo>
                        <a:pt x="932" y="854"/>
                      </a:lnTo>
                      <a:lnTo>
                        <a:pt x="914" y="854"/>
                      </a:lnTo>
                      <a:lnTo>
                        <a:pt x="897" y="855"/>
                      </a:lnTo>
                      <a:lnTo>
                        <a:pt x="881" y="856"/>
                      </a:lnTo>
                      <a:lnTo>
                        <a:pt x="864" y="859"/>
                      </a:lnTo>
                      <a:lnTo>
                        <a:pt x="848" y="864"/>
                      </a:lnTo>
                      <a:lnTo>
                        <a:pt x="830" y="870"/>
                      </a:lnTo>
                      <a:lnTo>
                        <a:pt x="814" y="877"/>
                      </a:lnTo>
                      <a:lnTo>
                        <a:pt x="799" y="886"/>
                      </a:lnTo>
                      <a:lnTo>
                        <a:pt x="784" y="896"/>
                      </a:lnTo>
                      <a:lnTo>
                        <a:pt x="769" y="908"/>
                      </a:lnTo>
                      <a:lnTo>
                        <a:pt x="768" y="900"/>
                      </a:lnTo>
                      <a:lnTo>
                        <a:pt x="766" y="884"/>
                      </a:lnTo>
                      <a:lnTo>
                        <a:pt x="762" y="862"/>
                      </a:lnTo>
                      <a:lnTo>
                        <a:pt x="757" y="837"/>
                      </a:lnTo>
                      <a:lnTo>
                        <a:pt x="750" y="813"/>
                      </a:lnTo>
                      <a:lnTo>
                        <a:pt x="742" y="791"/>
                      </a:lnTo>
                      <a:lnTo>
                        <a:pt x="734" y="775"/>
                      </a:lnTo>
                      <a:lnTo>
                        <a:pt x="723" y="768"/>
                      </a:lnTo>
                      <a:lnTo>
                        <a:pt x="681" y="772"/>
                      </a:lnTo>
                      <a:lnTo>
                        <a:pt x="646" y="795"/>
                      </a:lnTo>
                      <a:lnTo>
                        <a:pt x="620" y="832"/>
                      </a:lnTo>
                      <a:lnTo>
                        <a:pt x="599" y="876"/>
                      </a:lnTo>
                      <a:lnTo>
                        <a:pt x="585" y="922"/>
                      </a:lnTo>
                      <a:lnTo>
                        <a:pt x="577" y="964"/>
                      </a:lnTo>
                      <a:lnTo>
                        <a:pt x="574" y="996"/>
                      </a:lnTo>
                      <a:lnTo>
                        <a:pt x="574" y="1013"/>
                      </a:lnTo>
                      <a:lnTo>
                        <a:pt x="555" y="993"/>
                      </a:lnTo>
                      <a:lnTo>
                        <a:pt x="536" y="980"/>
                      </a:lnTo>
                      <a:lnTo>
                        <a:pt x="515" y="973"/>
                      </a:lnTo>
                      <a:lnTo>
                        <a:pt x="495" y="972"/>
                      </a:lnTo>
                      <a:lnTo>
                        <a:pt x="476" y="976"/>
                      </a:lnTo>
                      <a:lnTo>
                        <a:pt x="456" y="983"/>
                      </a:lnTo>
                      <a:lnTo>
                        <a:pt x="436" y="993"/>
                      </a:lnTo>
                      <a:lnTo>
                        <a:pt x="419" y="1006"/>
                      </a:lnTo>
                      <a:lnTo>
                        <a:pt x="402" y="1019"/>
                      </a:lnTo>
                      <a:lnTo>
                        <a:pt x="387" y="1033"/>
                      </a:lnTo>
                      <a:lnTo>
                        <a:pt x="373" y="1048"/>
                      </a:lnTo>
                      <a:lnTo>
                        <a:pt x="362" y="1062"/>
                      </a:lnTo>
                      <a:lnTo>
                        <a:pt x="351" y="1074"/>
                      </a:lnTo>
                      <a:lnTo>
                        <a:pt x="344" y="1084"/>
                      </a:lnTo>
                      <a:lnTo>
                        <a:pt x="340" y="1090"/>
                      </a:lnTo>
                      <a:lnTo>
                        <a:pt x="339" y="1092"/>
                      </a:lnTo>
                      <a:lnTo>
                        <a:pt x="339" y="1025"/>
                      </a:lnTo>
                      <a:lnTo>
                        <a:pt x="332" y="972"/>
                      </a:lnTo>
                      <a:lnTo>
                        <a:pt x="319" y="932"/>
                      </a:lnTo>
                      <a:lnTo>
                        <a:pt x="304" y="901"/>
                      </a:lnTo>
                      <a:lnTo>
                        <a:pt x="287" y="879"/>
                      </a:lnTo>
                      <a:lnTo>
                        <a:pt x="268" y="863"/>
                      </a:lnTo>
                      <a:lnTo>
                        <a:pt x="250" y="851"/>
                      </a:lnTo>
                      <a:lnTo>
                        <a:pt x="235" y="842"/>
                      </a:lnTo>
                      <a:lnTo>
                        <a:pt x="246" y="833"/>
                      </a:lnTo>
                      <a:lnTo>
                        <a:pt x="267" y="812"/>
                      </a:lnTo>
                      <a:lnTo>
                        <a:pt x="291" y="780"/>
                      </a:lnTo>
                      <a:lnTo>
                        <a:pt x="314" y="742"/>
                      </a:lnTo>
                      <a:lnTo>
                        <a:pt x="333" y="699"/>
                      </a:lnTo>
                      <a:lnTo>
                        <a:pt x="341" y="656"/>
                      </a:lnTo>
                      <a:lnTo>
                        <a:pt x="334" y="613"/>
                      </a:lnTo>
                      <a:lnTo>
                        <a:pt x="307" y="574"/>
                      </a:lnTo>
                      <a:lnTo>
                        <a:pt x="296" y="569"/>
                      </a:lnTo>
                      <a:lnTo>
                        <a:pt x="280" y="571"/>
                      </a:lnTo>
                      <a:lnTo>
                        <a:pt x="260" y="578"/>
                      </a:lnTo>
                      <a:lnTo>
                        <a:pt x="239" y="588"/>
                      </a:lnTo>
                      <a:lnTo>
                        <a:pt x="219" y="598"/>
                      </a:lnTo>
                      <a:lnTo>
                        <a:pt x="201" y="608"/>
                      </a:lnTo>
                      <a:lnTo>
                        <a:pt x="189" y="615"/>
                      </a:lnTo>
                      <a:lnTo>
                        <a:pt x="183" y="620"/>
                      </a:lnTo>
                      <a:lnTo>
                        <a:pt x="177" y="581"/>
                      </a:lnTo>
                      <a:lnTo>
                        <a:pt x="162" y="544"/>
                      </a:lnTo>
                      <a:lnTo>
                        <a:pt x="143" y="509"/>
                      </a:lnTo>
                      <a:lnTo>
                        <a:pt x="117" y="478"/>
                      </a:lnTo>
                      <a:lnTo>
                        <a:pt x="89" y="450"/>
                      </a:lnTo>
                      <a:lnTo>
                        <a:pt x="59" y="426"/>
                      </a:lnTo>
                      <a:lnTo>
                        <a:pt x="29" y="404"/>
                      </a:lnTo>
                      <a:lnTo>
                        <a:pt x="0" y="386"/>
                      </a:lnTo>
                      <a:lnTo>
                        <a:pt x="9" y="381"/>
                      </a:lnTo>
                      <a:lnTo>
                        <a:pt x="19" y="373"/>
                      </a:lnTo>
                      <a:lnTo>
                        <a:pt x="31" y="365"/>
                      </a:lnTo>
                      <a:lnTo>
                        <a:pt x="45" y="354"/>
                      </a:lnTo>
                      <a:lnTo>
                        <a:pt x="60" y="341"/>
                      </a:lnTo>
                      <a:lnTo>
                        <a:pt x="76" y="327"/>
                      </a:lnTo>
                      <a:lnTo>
                        <a:pt x="92" y="311"/>
                      </a:lnTo>
                      <a:lnTo>
                        <a:pt x="108" y="294"/>
                      </a:lnTo>
                      <a:lnTo>
                        <a:pt x="124" y="275"/>
                      </a:lnTo>
                      <a:lnTo>
                        <a:pt x="140" y="257"/>
                      </a:lnTo>
                      <a:lnTo>
                        <a:pt x="157" y="236"/>
                      </a:lnTo>
                      <a:lnTo>
                        <a:pt x="170" y="216"/>
                      </a:lnTo>
                      <a:lnTo>
                        <a:pt x="183" y="194"/>
                      </a:lnTo>
                      <a:lnTo>
                        <a:pt x="195" y="172"/>
                      </a:lnTo>
                      <a:lnTo>
                        <a:pt x="205" y="150"/>
                      </a:lnTo>
                      <a:lnTo>
                        <a:pt x="212" y="127"/>
                      </a:lnTo>
                      <a:lnTo>
                        <a:pt x="229" y="153"/>
                      </a:lnTo>
                      <a:lnTo>
                        <a:pt x="245" y="176"/>
                      </a:lnTo>
                      <a:lnTo>
                        <a:pt x="263" y="195"/>
                      </a:lnTo>
                      <a:lnTo>
                        <a:pt x="280" y="211"/>
                      </a:lnTo>
                      <a:lnTo>
                        <a:pt x="298" y="224"/>
                      </a:lnTo>
                      <a:lnTo>
                        <a:pt x="318" y="233"/>
                      </a:lnTo>
                      <a:lnTo>
                        <a:pt x="340" y="241"/>
                      </a:lnTo>
                      <a:lnTo>
                        <a:pt x="362" y="247"/>
                      </a:lnTo>
                      <a:lnTo>
                        <a:pt x="371" y="248"/>
                      </a:lnTo>
                      <a:lnTo>
                        <a:pt x="380" y="247"/>
                      </a:lnTo>
                      <a:lnTo>
                        <a:pt x="389" y="244"/>
                      </a:lnTo>
                      <a:lnTo>
                        <a:pt x="400" y="240"/>
                      </a:lnTo>
                      <a:lnTo>
                        <a:pt x="410" y="234"/>
                      </a:lnTo>
                      <a:lnTo>
                        <a:pt x="421" y="226"/>
                      </a:lnTo>
                      <a:lnTo>
                        <a:pt x="432" y="216"/>
                      </a:lnTo>
                      <a:lnTo>
                        <a:pt x="443" y="204"/>
                      </a:lnTo>
                      <a:lnTo>
                        <a:pt x="456" y="159"/>
                      </a:lnTo>
                      <a:lnTo>
                        <a:pt x="458" y="107"/>
                      </a:lnTo>
                      <a:lnTo>
                        <a:pt x="454" y="55"/>
                      </a:lnTo>
                      <a:lnTo>
                        <a:pt x="447" y="11"/>
                      </a:lnTo>
                      <a:lnTo>
                        <a:pt x="477" y="24"/>
                      </a:lnTo>
                      <a:lnTo>
                        <a:pt x="502" y="42"/>
                      </a:lnTo>
                      <a:lnTo>
                        <a:pt x="524" y="61"/>
                      </a:lnTo>
                      <a:lnTo>
                        <a:pt x="542" y="83"/>
                      </a:lnTo>
                      <a:lnTo>
                        <a:pt x="559" y="106"/>
                      </a:lnTo>
                      <a:lnTo>
                        <a:pt x="572" y="129"/>
                      </a:lnTo>
                      <a:lnTo>
                        <a:pt x="585" y="152"/>
                      </a:lnTo>
                      <a:lnTo>
                        <a:pt x="595" y="173"/>
                      </a:lnTo>
                      <a:lnTo>
                        <a:pt x="602" y="188"/>
                      </a:lnTo>
                      <a:lnTo>
                        <a:pt x="610" y="202"/>
                      </a:lnTo>
                      <a:lnTo>
                        <a:pt x="617" y="212"/>
                      </a:lnTo>
                      <a:lnTo>
                        <a:pt x="623" y="220"/>
                      </a:lnTo>
                      <a:lnTo>
                        <a:pt x="630" y="226"/>
                      </a:lnTo>
                      <a:lnTo>
                        <a:pt x="638" y="228"/>
                      </a:lnTo>
                      <a:lnTo>
                        <a:pt x="646" y="226"/>
                      </a:lnTo>
                      <a:lnTo>
                        <a:pt x="654" y="220"/>
                      </a:lnTo>
                      <a:lnTo>
                        <a:pt x="656" y="216"/>
                      </a:lnTo>
                      <a:lnTo>
                        <a:pt x="661" y="204"/>
                      </a:lnTo>
                      <a:lnTo>
                        <a:pt x="668" y="188"/>
                      </a:lnTo>
                      <a:lnTo>
                        <a:pt x="677" y="166"/>
                      </a:lnTo>
                      <a:lnTo>
                        <a:pt x="685" y="143"/>
                      </a:lnTo>
                      <a:lnTo>
                        <a:pt x="693" y="119"/>
                      </a:lnTo>
                      <a:lnTo>
                        <a:pt x="700" y="95"/>
                      </a:lnTo>
                      <a:lnTo>
                        <a:pt x="704" y="74"/>
                      </a:lnTo>
                      <a:lnTo>
                        <a:pt x="704" y="57"/>
                      </a:lnTo>
                      <a:lnTo>
                        <a:pt x="704" y="36"/>
                      </a:lnTo>
                      <a:lnTo>
                        <a:pt x="704" y="16"/>
                      </a:lnTo>
                      <a:lnTo>
                        <a:pt x="703" y="0"/>
                      </a:lnTo>
                      <a:lnTo>
                        <a:pt x="741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14" name="Group 1238"/>
                <p:cNvGrpSpPr>
                  <a:grpSpLocks/>
                </p:cNvGrpSpPr>
                <p:nvPr/>
              </p:nvGrpSpPr>
              <p:grpSpPr bwMode="auto">
                <a:xfrm>
                  <a:off x="2832" y="1693"/>
                  <a:ext cx="372" cy="514"/>
                  <a:chOff x="2844" y="1693"/>
                  <a:chExt cx="372" cy="514"/>
                </a:xfrm>
              </p:grpSpPr>
              <p:sp>
                <p:nvSpPr>
                  <p:cNvPr id="717" name="Freeform 1239"/>
                  <p:cNvSpPr>
                    <a:spLocks/>
                  </p:cNvSpPr>
                  <p:nvPr/>
                </p:nvSpPr>
                <p:spPr bwMode="auto">
                  <a:xfrm>
                    <a:off x="3109" y="1693"/>
                    <a:ext cx="83" cy="74"/>
                  </a:xfrm>
                  <a:custGeom>
                    <a:avLst/>
                    <a:gdLst/>
                    <a:ahLst/>
                    <a:cxnLst>
                      <a:cxn ang="0">
                        <a:pos x="70" y="129"/>
                      </a:cxn>
                      <a:cxn ang="0">
                        <a:pos x="68" y="113"/>
                      </a:cxn>
                      <a:cxn ang="0">
                        <a:pos x="66" y="94"/>
                      </a:cxn>
                      <a:cxn ang="0">
                        <a:pos x="64" y="77"/>
                      </a:cxn>
                      <a:cxn ang="0">
                        <a:pos x="60" y="66"/>
                      </a:cxn>
                      <a:cxn ang="0">
                        <a:pos x="63" y="63"/>
                      </a:cxn>
                      <a:cxn ang="0">
                        <a:pos x="68" y="56"/>
                      </a:cxn>
                      <a:cxn ang="0">
                        <a:pos x="78" y="48"/>
                      </a:cxn>
                      <a:cxn ang="0">
                        <a:pos x="88" y="40"/>
                      </a:cxn>
                      <a:cxn ang="0">
                        <a:pos x="101" y="34"/>
                      </a:cxn>
                      <a:cxn ang="0">
                        <a:pos x="112" y="31"/>
                      </a:cxn>
                      <a:cxn ang="0">
                        <a:pos x="124" y="33"/>
                      </a:cxn>
                      <a:cxn ang="0">
                        <a:pos x="134" y="41"/>
                      </a:cxn>
                      <a:cxn ang="0">
                        <a:pos x="134" y="52"/>
                      </a:cxn>
                      <a:cxn ang="0">
                        <a:pos x="132" y="75"/>
                      </a:cxn>
                      <a:cxn ang="0">
                        <a:pos x="126" y="106"/>
                      </a:cxn>
                      <a:cxn ang="0">
                        <a:pos x="119" y="140"/>
                      </a:cxn>
                      <a:cxn ang="0">
                        <a:pos x="154" y="148"/>
                      </a:cxn>
                      <a:cxn ang="0">
                        <a:pos x="157" y="127"/>
                      </a:cxn>
                      <a:cxn ang="0">
                        <a:pos x="161" y="100"/>
                      </a:cxn>
                      <a:cxn ang="0">
                        <a:pos x="163" y="72"/>
                      </a:cxn>
                      <a:cxn ang="0">
                        <a:pos x="165" y="48"/>
                      </a:cxn>
                      <a:cxn ang="0">
                        <a:pos x="166" y="36"/>
                      </a:cxn>
                      <a:cxn ang="0">
                        <a:pos x="163" y="24"/>
                      </a:cxn>
                      <a:cxn ang="0">
                        <a:pos x="158" y="15"/>
                      </a:cxn>
                      <a:cxn ang="0">
                        <a:pos x="150" y="8"/>
                      </a:cxn>
                      <a:cxn ang="0">
                        <a:pos x="146" y="6"/>
                      </a:cxn>
                      <a:cxn ang="0">
                        <a:pos x="140" y="3"/>
                      </a:cxn>
                      <a:cxn ang="0">
                        <a:pos x="134" y="1"/>
                      </a:cxn>
                      <a:cxn ang="0">
                        <a:pos x="127" y="0"/>
                      </a:cxn>
                      <a:cxn ang="0">
                        <a:pos x="120" y="0"/>
                      </a:cxn>
                      <a:cxn ang="0">
                        <a:pos x="114" y="1"/>
                      </a:cxn>
                      <a:cxn ang="0">
                        <a:pos x="106" y="1"/>
                      </a:cxn>
                      <a:cxn ang="0">
                        <a:pos x="99" y="3"/>
                      </a:cxn>
                      <a:cxn ang="0">
                        <a:pos x="76" y="11"/>
                      </a:cxn>
                      <a:cxn ang="0">
                        <a:pos x="57" y="18"/>
                      </a:cxn>
                      <a:cxn ang="0">
                        <a:pos x="40" y="26"/>
                      </a:cxn>
                      <a:cxn ang="0">
                        <a:pos x="26" y="33"/>
                      </a:cxn>
                      <a:cxn ang="0">
                        <a:pos x="14" y="40"/>
                      </a:cxn>
                      <a:cxn ang="0">
                        <a:pos x="6" y="45"/>
                      </a:cxn>
                      <a:cxn ang="0">
                        <a:pos x="2" y="48"/>
                      </a:cxn>
                      <a:cxn ang="0">
                        <a:pos x="0" y="49"/>
                      </a:cxn>
                      <a:cxn ang="0">
                        <a:pos x="4" y="56"/>
                      </a:cxn>
                      <a:cxn ang="0">
                        <a:pos x="12" y="74"/>
                      </a:cxn>
                      <a:cxn ang="0">
                        <a:pos x="22" y="98"/>
                      </a:cxn>
                      <a:cxn ang="0">
                        <a:pos x="32" y="123"/>
                      </a:cxn>
                      <a:cxn ang="0">
                        <a:pos x="70" y="129"/>
                      </a:cxn>
                    </a:cxnLst>
                    <a:rect l="0" t="0" r="r" b="b"/>
                    <a:pathLst>
                      <a:path w="166" h="148">
                        <a:moveTo>
                          <a:pt x="70" y="129"/>
                        </a:moveTo>
                        <a:lnTo>
                          <a:pt x="68" y="113"/>
                        </a:lnTo>
                        <a:lnTo>
                          <a:pt x="66" y="94"/>
                        </a:lnTo>
                        <a:lnTo>
                          <a:pt x="64" y="77"/>
                        </a:lnTo>
                        <a:lnTo>
                          <a:pt x="60" y="66"/>
                        </a:lnTo>
                        <a:lnTo>
                          <a:pt x="63" y="63"/>
                        </a:lnTo>
                        <a:lnTo>
                          <a:pt x="68" y="56"/>
                        </a:lnTo>
                        <a:lnTo>
                          <a:pt x="78" y="48"/>
                        </a:lnTo>
                        <a:lnTo>
                          <a:pt x="88" y="40"/>
                        </a:lnTo>
                        <a:lnTo>
                          <a:pt x="101" y="34"/>
                        </a:lnTo>
                        <a:lnTo>
                          <a:pt x="112" y="31"/>
                        </a:lnTo>
                        <a:lnTo>
                          <a:pt x="124" y="33"/>
                        </a:lnTo>
                        <a:lnTo>
                          <a:pt x="134" y="41"/>
                        </a:lnTo>
                        <a:lnTo>
                          <a:pt x="134" y="52"/>
                        </a:lnTo>
                        <a:lnTo>
                          <a:pt x="132" y="75"/>
                        </a:lnTo>
                        <a:lnTo>
                          <a:pt x="126" y="106"/>
                        </a:lnTo>
                        <a:lnTo>
                          <a:pt x="119" y="140"/>
                        </a:lnTo>
                        <a:lnTo>
                          <a:pt x="154" y="148"/>
                        </a:lnTo>
                        <a:lnTo>
                          <a:pt x="157" y="127"/>
                        </a:lnTo>
                        <a:lnTo>
                          <a:pt x="161" y="100"/>
                        </a:lnTo>
                        <a:lnTo>
                          <a:pt x="163" y="72"/>
                        </a:lnTo>
                        <a:lnTo>
                          <a:pt x="165" y="48"/>
                        </a:lnTo>
                        <a:lnTo>
                          <a:pt x="166" y="36"/>
                        </a:lnTo>
                        <a:lnTo>
                          <a:pt x="163" y="24"/>
                        </a:lnTo>
                        <a:lnTo>
                          <a:pt x="158" y="15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3"/>
                        </a:lnTo>
                        <a:lnTo>
                          <a:pt x="134" y="1"/>
                        </a:lnTo>
                        <a:lnTo>
                          <a:pt x="127" y="0"/>
                        </a:lnTo>
                        <a:lnTo>
                          <a:pt x="120" y="0"/>
                        </a:lnTo>
                        <a:lnTo>
                          <a:pt x="114" y="1"/>
                        </a:lnTo>
                        <a:lnTo>
                          <a:pt x="106" y="1"/>
                        </a:lnTo>
                        <a:lnTo>
                          <a:pt x="99" y="3"/>
                        </a:lnTo>
                        <a:lnTo>
                          <a:pt x="76" y="11"/>
                        </a:lnTo>
                        <a:lnTo>
                          <a:pt x="57" y="18"/>
                        </a:lnTo>
                        <a:lnTo>
                          <a:pt x="40" y="26"/>
                        </a:lnTo>
                        <a:lnTo>
                          <a:pt x="26" y="33"/>
                        </a:lnTo>
                        <a:lnTo>
                          <a:pt x="14" y="40"/>
                        </a:lnTo>
                        <a:lnTo>
                          <a:pt x="6" y="45"/>
                        </a:lnTo>
                        <a:lnTo>
                          <a:pt x="2" y="48"/>
                        </a:lnTo>
                        <a:lnTo>
                          <a:pt x="0" y="49"/>
                        </a:lnTo>
                        <a:lnTo>
                          <a:pt x="4" y="56"/>
                        </a:lnTo>
                        <a:lnTo>
                          <a:pt x="12" y="74"/>
                        </a:lnTo>
                        <a:lnTo>
                          <a:pt x="22" y="98"/>
                        </a:lnTo>
                        <a:lnTo>
                          <a:pt x="32" y="123"/>
                        </a:lnTo>
                        <a:lnTo>
                          <a:pt x="7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" name="Freeform 1240"/>
                  <p:cNvSpPr>
                    <a:spLocks/>
                  </p:cNvSpPr>
                  <p:nvPr/>
                </p:nvSpPr>
                <p:spPr bwMode="auto">
                  <a:xfrm>
                    <a:off x="3121" y="1763"/>
                    <a:ext cx="65" cy="117"/>
                  </a:xfrm>
                  <a:custGeom>
                    <a:avLst/>
                    <a:gdLst/>
                    <a:ahLst/>
                    <a:cxnLst>
                      <a:cxn ang="0">
                        <a:pos x="131" y="8"/>
                      </a:cxn>
                      <a:cxn ang="0">
                        <a:pos x="113" y="58"/>
                      </a:cxn>
                      <a:cxn ang="0">
                        <a:pos x="93" y="103"/>
                      </a:cxn>
                      <a:cxn ang="0">
                        <a:pos x="71" y="141"/>
                      </a:cxn>
                      <a:cxn ang="0">
                        <a:pos x="50" y="173"/>
                      </a:cxn>
                      <a:cxn ang="0">
                        <a:pos x="30" y="199"/>
                      </a:cxn>
                      <a:cxn ang="0">
                        <a:pos x="15" y="218"/>
                      </a:cxn>
                      <a:cxn ang="0">
                        <a:pos x="4" y="230"/>
                      </a:cxn>
                      <a:cxn ang="0">
                        <a:pos x="0" y="233"/>
                      </a:cxn>
                      <a:cxn ang="0">
                        <a:pos x="18" y="202"/>
                      </a:cxn>
                      <a:cxn ang="0">
                        <a:pos x="33" y="170"/>
                      </a:cxn>
                      <a:cxn ang="0">
                        <a:pos x="48" y="139"/>
                      </a:cxn>
                      <a:cxn ang="0">
                        <a:pos x="60" y="108"/>
                      </a:cxn>
                      <a:cxn ang="0">
                        <a:pos x="71" y="78"/>
                      </a:cxn>
                      <a:cxn ang="0">
                        <a:pos x="81" y="49"/>
                      </a:cxn>
                      <a:cxn ang="0">
                        <a:pos x="89" y="23"/>
                      </a:cxn>
                      <a:cxn ang="0">
                        <a:pos x="96" y="0"/>
                      </a:cxn>
                      <a:cxn ang="0">
                        <a:pos x="131" y="8"/>
                      </a:cxn>
                    </a:cxnLst>
                    <a:rect l="0" t="0" r="r" b="b"/>
                    <a:pathLst>
                      <a:path w="131" h="233">
                        <a:moveTo>
                          <a:pt x="131" y="8"/>
                        </a:moveTo>
                        <a:lnTo>
                          <a:pt x="113" y="58"/>
                        </a:lnTo>
                        <a:lnTo>
                          <a:pt x="93" y="103"/>
                        </a:lnTo>
                        <a:lnTo>
                          <a:pt x="71" y="141"/>
                        </a:lnTo>
                        <a:lnTo>
                          <a:pt x="50" y="173"/>
                        </a:lnTo>
                        <a:lnTo>
                          <a:pt x="30" y="199"/>
                        </a:lnTo>
                        <a:lnTo>
                          <a:pt x="15" y="218"/>
                        </a:lnTo>
                        <a:lnTo>
                          <a:pt x="4" y="230"/>
                        </a:lnTo>
                        <a:lnTo>
                          <a:pt x="0" y="233"/>
                        </a:lnTo>
                        <a:lnTo>
                          <a:pt x="18" y="202"/>
                        </a:lnTo>
                        <a:lnTo>
                          <a:pt x="33" y="170"/>
                        </a:lnTo>
                        <a:lnTo>
                          <a:pt x="48" y="139"/>
                        </a:lnTo>
                        <a:lnTo>
                          <a:pt x="60" y="108"/>
                        </a:lnTo>
                        <a:lnTo>
                          <a:pt x="71" y="78"/>
                        </a:lnTo>
                        <a:lnTo>
                          <a:pt x="81" y="49"/>
                        </a:lnTo>
                        <a:lnTo>
                          <a:pt x="89" y="23"/>
                        </a:lnTo>
                        <a:lnTo>
                          <a:pt x="96" y="0"/>
                        </a:lnTo>
                        <a:lnTo>
                          <a:pt x="131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9" name="Freeform 1241"/>
                  <p:cNvSpPr>
                    <a:spLocks/>
                  </p:cNvSpPr>
                  <p:nvPr/>
                </p:nvSpPr>
                <p:spPr bwMode="auto">
                  <a:xfrm>
                    <a:off x="2972" y="1900"/>
                    <a:ext cx="244" cy="307"/>
                  </a:xfrm>
                  <a:custGeom>
                    <a:avLst/>
                    <a:gdLst/>
                    <a:ahLst/>
                    <a:cxnLst>
                      <a:cxn ang="0">
                        <a:pos x="349" y="306"/>
                      </a:cxn>
                      <a:cxn ang="0">
                        <a:pos x="386" y="339"/>
                      </a:cxn>
                      <a:cxn ang="0">
                        <a:pos x="415" y="369"/>
                      </a:cxn>
                      <a:cxn ang="0">
                        <a:pos x="439" y="394"/>
                      </a:cxn>
                      <a:cxn ang="0">
                        <a:pos x="462" y="423"/>
                      </a:cxn>
                      <a:cxn ang="0">
                        <a:pos x="478" y="451"/>
                      </a:cxn>
                      <a:cxn ang="0">
                        <a:pos x="485" y="469"/>
                      </a:cxn>
                      <a:cxn ang="0">
                        <a:pos x="488" y="477"/>
                      </a:cxn>
                      <a:cxn ang="0">
                        <a:pos x="473" y="455"/>
                      </a:cxn>
                      <a:cxn ang="0">
                        <a:pos x="437" y="413"/>
                      </a:cxn>
                      <a:cxn ang="0">
                        <a:pos x="398" y="374"/>
                      </a:cxn>
                      <a:cxn ang="0">
                        <a:pos x="355" y="338"/>
                      </a:cxn>
                      <a:cxn ang="0">
                        <a:pos x="312" y="301"/>
                      </a:cxn>
                      <a:cxn ang="0">
                        <a:pos x="281" y="264"/>
                      </a:cxn>
                      <a:cxn ang="0">
                        <a:pos x="262" y="227"/>
                      </a:cxn>
                      <a:cxn ang="0">
                        <a:pos x="251" y="192"/>
                      </a:cxn>
                      <a:cxn ang="0">
                        <a:pos x="238" y="198"/>
                      </a:cxn>
                      <a:cxn ang="0">
                        <a:pos x="217" y="243"/>
                      </a:cxn>
                      <a:cxn ang="0">
                        <a:pos x="197" y="279"/>
                      </a:cxn>
                      <a:cxn ang="0">
                        <a:pos x="183" y="303"/>
                      </a:cxn>
                      <a:cxn ang="0">
                        <a:pos x="137" y="362"/>
                      </a:cxn>
                      <a:cxn ang="0">
                        <a:pos x="72" y="467"/>
                      </a:cxn>
                      <a:cxn ang="0">
                        <a:pos x="26" y="556"/>
                      </a:cxn>
                      <a:cxn ang="0">
                        <a:pos x="4" y="609"/>
                      </a:cxn>
                      <a:cxn ang="0">
                        <a:pos x="11" y="573"/>
                      </a:cxn>
                      <a:cxn ang="0">
                        <a:pos x="34" y="498"/>
                      </a:cxn>
                      <a:cxn ang="0">
                        <a:pos x="65" y="430"/>
                      </a:cxn>
                      <a:cxn ang="0">
                        <a:pos x="109" y="361"/>
                      </a:cxn>
                      <a:cxn ang="0">
                        <a:pos x="162" y="288"/>
                      </a:cxn>
                      <a:cxn ang="0">
                        <a:pos x="205" y="200"/>
                      </a:cxn>
                      <a:cxn ang="0">
                        <a:pos x="238" y="109"/>
                      </a:cxn>
                      <a:cxn ang="0">
                        <a:pos x="254" y="40"/>
                      </a:cxn>
                      <a:cxn ang="0">
                        <a:pos x="284" y="0"/>
                      </a:cxn>
                      <a:cxn ang="0">
                        <a:pos x="284" y="48"/>
                      </a:cxn>
                      <a:cxn ang="0">
                        <a:pos x="273" y="98"/>
                      </a:cxn>
                      <a:cxn ang="0">
                        <a:pos x="274" y="150"/>
                      </a:cxn>
                      <a:cxn ang="0">
                        <a:pos x="282" y="200"/>
                      </a:cxn>
                      <a:cxn ang="0">
                        <a:pos x="300" y="247"/>
                      </a:cxn>
                      <a:cxn ang="0">
                        <a:pos x="329" y="287"/>
                      </a:cxn>
                    </a:cxnLst>
                    <a:rect l="0" t="0" r="r" b="b"/>
                    <a:pathLst>
                      <a:path w="488" h="615">
                        <a:moveTo>
                          <a:pt x="329" y="287"/>
                        </a:moveTo>
                        <a:lnTo>
                          <a:pt x="349" y="306"/>
                        </a:lnTo>
                        <a:lnTo>
                          <a:pt x="369" y="323"/>
                        </a:lnTo>
                        <a:lnTo>
                          <a:pt x="386" y="339"/>
                        </a:lnTo>
                        <a:lnTo>
                          <a:pt x="401" y="355"/>
                        </a:lnTo>
                        <a:lnTo>
                          <a:pt x="415" y="369"/>
                        </a:lnTo>
                        <a:lnTo>
                          <a:pt x="428" y="383"/>
                        </a:lnTo>
                        <a:lnTo>
                          <a:pt x="439" y="394"/>
                        </a:lnTo>
                        <a:lnTo>
                          <a:pt x="448" y="406"/>
                        </a:lnTo>
                        <a:lnTo>
                          <a:pt x="462" y="423"/>
                        </a:lnTo>
                        <a:lnTo>
                          <a:pt x="471" y="438"/>
                        </a:lnTo>
                        <a:lnTo>
                          <a:pt x="478" y="451"/>
                        </a:lnTo>
                        <a:lnTo>
                          <a:pt x="483" y="461"/>
                        </a:lnTo>
                        <a:lnTo>
                          <a:pt x="485" y="469"/>
                        </a:lnTo>
                        <a:lnTo>
                          <a:pt x="488" y="474"/>
                        </a:lnTo>
                        <a:lnTo>
                          <a:pt x="488" y="477"/>
                        </a:lnTo>
                        <a:lnTo>
                          <a:pt x="488" y="478"/>
                        </a:lnTo>
                        <a:lnTo>
                          <a:pt x="473" y="455"/>
                        </a:lnTo>
                        <a:lnTo>
                          <a:pt x="455" y="433"/>
                        </a:lnTo>
                        <a:lnTo>
                          <a:pt x="437" y="413"/>
                        </a:lnTo>
                        <a:lnTo>
                          <a:pt x="417" y="392"/>
                        </a:lnTo>
                        <a:lnTo>
                          <a:pt x="398" y="374"/>
                        </a:lnTo>
                        <a:lnTo>
                          <a:pt x="376" y="355"/>
                        </a:lnTo>
                        <a:lnTo>
                          <a:pt x="355" y="338"/>
                        </a:lnTo>
                        <a:lnTo>
                          <a:pt x="333" y="321"/>
                        </a:lnTo>
                        <a:lnTo>
                          <a:pt x="312" y="301"/>
                        </a:lnTo>
                        <a:lnTo>
                          <a:pt x="295" y="283"/>
                        </a:lnTo>
                        <a:lnTo>
                          <a:pt x="281" y="264"/>
                        </a:lnTo>
                        <a:lnTo>
                          <a:pt x="270" y="246"/>
                        </a:lnTo>
                        <a:lnTo>
                          <a:pt x="262" y="227"/>
                        </a:lnTo>
                        <a:lnTo>
                          <a:pt x="256" y="210"/>
                        </a:lnTo>
                        <a:lnTo>
                          <a:pt x="251" y="192"/>
                        </a:lnTo>
                        <a:lnTo>
                          <a:pt x="248" y="173"/>
                        </a:lnTo>
                        <a:lnTo>
                          <a:pt x="238" y="198"/>
                        </a:lnTo>
                        <a:lnTo>
                          <a:pt x="227" y="222"/>
                        </a:lnTo>
                        <a:lnTo>
                          <a:pt x="217" y="243"/>
                        </a:lnTo>
                        <a:lnTo>
                          <a:pt x="206" y="263"/>
                        </a:lnTo>
                        <a:lnTo>
                          <a:pt x="197" y="279"/>
                        </a:lnTo>
                        <a:lnTo>
                          <a:pt x="189" y="293"/>
                        </a:lnTo>
                        <a:lnTo>
                          <a:pt x="183" y="303"/>
                        </a:lnTo>
                        <a:lnTo>
                          <a:pt x="179" y="309"/>
                        </a:lnTo>
                        <a:lnTo>
                          <a:pt x="137" y="362"/>
                        </a:lnTo>
                        <a:lnTo>
                          <a:pt x="102" y="416"/>
                        </a:lnTo>
                        <a:lnTo>
                          <a:pt x="72" y="467"/>
                        </a:lnTo>
                        <a:lnTo>
                          <a:pt x="46" y="514"/>
                        </a:lnTo>
                        <a:lnTo>
                          <a:pt x="26" y="556"/>
                        </a:lnTo>
                        <a:lnTo>
                          <a:pt x="12" y="587"/>
                        </a:lnTo>
                        <a:lnTo>
                          <a:pt x="4" y="609"/>
                        </a:lnTo>
                        <a:lnTo>
                          <a:pt x="0" y="615"/>
                        </a:lnTo>
                        <a:lnTo>
                          <a:pt x="11" y="573"/>
                        </a:lnTo>
                        <a:lnTo>
                          <a:pt x="22" y="534"/>
                        </a:lnTo>
                        <a:lnTo>
                          <a:pt x="34" y="498"/>
                        </a:lnTo>
                        <a:lnTo>
                          <a:pt x="49" y="463"/>
                        </a:lnTo>
                        <a:lnTo>
                          <a:pt x="65" y="430"/>
                        </a:lnTo>
                        <a:lnTo>
                          <a:pt x="84" y="395"/>
                        </a:lnTo>
                        <a:lnTo>
                          <a:pt x="109" y="361"/>
                        </a:lnTo>
                        <a:lnTo>
                          <a:pt x="137" y="323"/>
                        </a:lnTo>
                        <a:lnTo>
                          <a:pt x="162" y="288"/>
                        </a:lnTo>
                        <a:lnTo>
                          <a:pt x="185" y="246"/>
                        </a:lnTo>
                        <a:lnTo>
                          <a:pt x="205" y="200"/>
                        </a:lnTo>
                        <a:lnTo>
                          <a:pt x="223" y="152"/>
                        </a:lnTo>
                        <a:lnTo>
                          <a:pt x="238" y="109"/>
                        </a:lnTo>
                        <a:lnTo>
                          <a:pt x="248" y="69"/>
                        </a:lnTo>
                        <a:lnTo>
                          <a:pt x="254" y="40"/>
                        </a:lnTo>
                        <a:lnTo>
                          <a:pt x="253" y="21"/>
                        </a:lnTo>
                        <a:lnTo>
                          <a:pt x="284" y="0"/>
                        </a:lnTo>
                        <a:lnTo>
                          <a:pt x="285" y="23"/>
                        </a:lnTo>
                        <a:lnTo>
                          <a:pt x="284" y="48"/>
                        </a:lnTo>
                        <a:lnTo>
                          <a:pt x="279" y="73"/>
                        </a:lnTo>
                        <a:lnTo>
                          <a:pt x="273" y="98"/>
                        </a:lnTo>
                        <a:lnTo>
                          <a:pt x="273" y="125"/>
                        </a:lnTo>
                        <a:lnTo>
                          <a:pt x="274" y="150"/>
                        </a:lnTo>
                        <a:lnTo>
                          <a:pt x="277" y="175"/>
                        </a:lnTo>
                        <a:lnTo>
                          <a:pt x="282" y="200"/>
                        </a:lnTo>
                        <a:lnTo>
                          <a:pt x="289" y="224"/>
                        </a:lnTo>
                        <a:lnTo>
                          <a:pt x="300" y="247"/>
                        </a:lnTo>
                        <a:lnTo>
                          <a:pt x="312" y="268"/>
                        </a:lnTo>
                        <a:lnTo>
                          <a:pt x="329" y="2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0" name="Freeform 1242"/>
                  <p:cNvSpPr>
                    <a:spLocks/>
                  </p:cNvSpPr>
                  <p:nvPr/>
                </p:nvSpPr>
                <p:spPr bwMode="auto">
                  <a:xfrm>
                    <a:off x="2844" y="1878"/>
                    <a:ext cx="234" cy="100"/>
                  </a:xfrm>
                  <a:custGeom>
                    <a:avLst/>
                    <a:gdLst/>
                    <a:ahLst/>
                    <a:cxnLst>
                      <a:cxn ang="0">
                        <a:pos x="448" y="111"/>
                      </a:cxn>
                      <a:cxn ang="0">
                        <a:pos x="462" y="102"/>
                      </a:cxn>
                      <a:cxn ang="0">
                        <a:pos x="448" y="147"/>
                      </a:cxn>
                      <a:cxn ang="0">
                        <a:pos x="423" y="161"/>
                      </a:cxn>
                      <a:cxn ang="0">
                        <a:pos x="398" y="175"/>
                      </a:cxn>
                      <a:cxn ang="0">
                        <a:pos x="374" y="185"/>
                      </a:cxn>
                      <a:cxn ang="0">
                        <a:pos x="348" y="193"/>
                      </a:cxn>
                      <a:cxn ang="0">
                        <a:pos x="321" y="198"/>
                      </a:cxn>
                      <a:cxn ang="0">
                        <a:pos x="290" y="199"/>
                      </a:cxn>
                      <a:cxn ang="0">
                        <a:pos x="255" y="194"/>
                      </a:cxn>
                      <a:cxn ang="0">
                        <a:pos x="216" y="184"/>
                      </a:cxn>
                      <a:cxn ang="0">
                        <a:pos x="189" y="175"/>
                      </a:cxn>
                      <a:cxn ang="0">
                        <a:pos x="163" y="166"/>
                      </a:cxn>
                      <a:cxn ang="0">
                        <a:pos x="136" y="158"/>
                      </a:cxn>
                      <a:cxn ang="0">
                        <a:pos x="110" y="150"/>
                      </a:cxn>
                      <a:cxn ang="0">
                        <a:pos x="83" y="143"/>
                      </a:cxn>
                      <a:cxn ang="0">
                        <a:pos x="56" y="138"/>
                      </a:cxn>
                      <a:cxn ang="0">
                        <a:pos x="28" y="135"/>
                      </a:cxn>
                      <a:cxn ang="0">
                        <a:pos x="0" y="133"/>
                      </a:cxn>
                      <a:cxn ang="0">
                        <a:pos x="4" y="132"/>
                      </a:cxn>
                      <a:cxn ang="0">
                        <a:pos x="13" y="130"/>
                      </a:cxn>
                      <a:cxn ang="0">
                        <a:pos x="29" y="129"/>
                      </a:cxn>
                      <a:cxn ang="0">
                        <a:pos x="55" y="128"/>
                      </a:cxn>
                      <a:cxn ang="0">
                        <a:pos x="88" y="130"/>
                      </a:cxn>
                      <a:cxn ang="0">
                        <a:pos x="132" y="137"/>
                      </a:cxn>
                      <a:cxn ang="0">
                        <a:pos x="186" y="150"/>
                      </a:cxn>
                      <a:cxn ang="0">
                        <a:pos x="253" y="169"/>
                      </a:cxn>
                      <a:cxn ang="0">
                        <a:pos x="293" y="173"/>
                      </a:cxn>
                      <a:cxn ang="0">
                        <a:pos x="332" y="168"/>
                      </a:cxn>
                      <a:cxn ang="0">
                        <a:pos x="371" y="155"/>
                      </a:cxn>
                      <a:cxn ang="0">
                        <a:pos x="408" y="137"/>
                      </a:cxn>
                      <a:cxn ang="0">
                        <a:pos x="391" y="126"/>
                      </a:cxn>
                      <a:cxn ang="0">
                        <a:pos x="377" y="113"/>
                      </a:cxn>
                      <a:cxn ang="0">
                        <a:pos x="367" y="95"/>
                      </a:cxn>
                      <a:cxn ang="0">
                        <a:pos x="359" y="75"/>
                      </a:cxn>
                      <a:cxn ang="0">
                        <a:pos x="364" y="26"/>
                      </a:cxn>
                      <a:cxn ang="0">
                        <a:pos x="376" y="0"/>
                      </a:cxn>
                      <a:cxn ang="0">
                        <a:pos x="372" y="19"/>
                      </a:cxn>
                      <a:cxn ang="0">
                        <a:pos x="376" y="54"/>
                      </a:cxn>
                      <a:cxn ang="0">
                        <a:pos x="394" y="91"/>
                      </a:cxn>
                      <a:cxn ang="0">
                        <a:pos x="442" y="116"/>
                      </a:cxn>
                    </a:cxnLst>
                    <a:rect l="0" t="0" r="r" b="b"/>
                    <a:pathLst>
                      <a:path w="468" h="199">
                        <a:moveTo>
                          <a:pt x="442" y="116"/>
                        </a:moveTo>
                        <a:lnTo>
                          <a:pt x="448" y="111"/>
                        </a:lnTo>
                        <a:lnTo>
                          <a:pt x="455" y="107"/>
                        </a:lnTo>
                        <a:lnTo>
                          <a:pt x="462" y="102"/>
                        </a:lnTo>
                        <a:lnTo>
                          <a:pt x="468" y="98"/>
                        </a:lnTo>
                        <a:lnTo>
                          <a:pt x="448" y="147"/>
                        </a:lnTo>
                        <a:lnTo>
                          <a:pt x="436" y="154"/>
                        </a:lnTo>
                        <a:lnTo>
                          <a:pt x="423" y="161"/>
                        </a:lnTo>
                        <a:lnTo>
                          <a:pt x="410" y="168"/>
                        </a:lnTo>
                        <a:lnTo>
                          <a:pt x="398" y="175"/>
                        </a:lnTo>
                        <a:lnTo>
                          <a:pt x="385" y="181"/>
                        </a:lnTo>
                        <a:lnTo>
                          <a:pt x="374" y="185"/>
                        </a:lnTo>
                        <a:lnTo>
                          <a:pt x="361" y="190"/>
                        </a:lnTo>
                        <a:lnTo>
                          <a:pt x="348" y="193"/>
                        </a:lnTo>
                        <a:lnTo>
                          <a:pt x="334" y="197"/>
                        </a:lnTo>
                        <a:lnTo>
                          <a:pt x="321" y="198"/>
                        </a:lnTo>
                        <a:lnTo>
                          <a:pt x="306" y="199"/>
                        </a:lnTo>
                        <a:lnTo>
                          <a:pt x="290" y="199"/>
                        </a:lnTo>
                        <a:lnTo>
                          <a:pt x="273" y="197"/>
                        </a:lnTo>
                        <a:lnTo>
                          <a:pt x="255" y="194"/>
                        </a:lnTo>
                        <a:lnTo>
                          <a:pt x="237" y="190"/>
                        </a:lnTo>
                        <a:lnTo>
                          <a:pt x="216" y="184"/>
                        </a:lnTo>
                        <a:lnTo>
                          <a:pt x="203" y="179"/>
                        </a:lnTo>
                        <a:lnTo>
                          <a:pt x="189" y="175"/>
                        </a:lnTo>
                        <a:lnTo>
                          <a:pt x="177" y="170"/>
                        </a:lnTo>
                        <a:lnTo>
                          <a:pt x="163" y="166"/>
                        </a:lnTo>
                        <a:lnTo>
                          <a:pt x="150" y="161"/>
                        </a:lnTo>
                        <a:lnTo>
                          <a:pt x="136" y="158"/>
                        </a:lnTo>
                        <a:lnTo>
                          <a:pt x="124" y="153"/>
                        </a:lnTo>
                        <a:lnTo>
                          <a:pt x="110" y="150"/>
                        </a:lnTo>
                        <a:lnTo>
                          <a:pt x="96" y="146"/>
                        </a:lnTo>
                        <a:lnTo>
                          <a:pt x="83" y="143"/>
                        </a:lnTo>
                        <a:lnTo>
                          <a:pt x="70" y="140"/>
                        </a:lnTo>
                        <a:lnTo>
                          <a:pt x="56" y="138"/>
                        </a:lnTo>
                        <a:lnTo>
                          <a:pt x="42" y="136"/>
                        </a:lnTo>
                        <a:lnTo>
                          <a:pt x="28" y="135"/>
                        </a:lnTo>
                        <a:lnTo>
                          <a:pt x="14" y="133"/>
                        </a:lnTo>
                        <a:lnTo>
                          <a:pt x="0" y="133"/>
                        </a:lnTo>
                        <a:lnTo>
                          <a:pt x="2" y="133"/>
                        </a:lnTo>
                        <a:lnTo>
                          <a:pt x="4" y="132"/>
                        </a:lnTo>
                        <a:lnTo>
                          <a:pt x="7" y="131"/>
                        </a:lnTo>
                        <a:lnTo>
                          <a:pt x="13" y="130"/>
                        </a:lnTo>
                        <a:lnTo>
                          <a:pt x="20" y="129"/>
                        </a:lnTo>
                        <a:lnTo>
                          <a:pt x="29" y="129"/>
                        </a:lnTo>
                        <a:lnTo>
                          <a:pt x="41" y="128"/>
                        </a:lnTo>
                        <a:lnTo>
                          <a:pt x="55" y="128"/>
                        </a:lnTo>
                        <a:lnTo>
                          <a:pt x="70" y="129"/>
                        </a:lnTo>
                        <a:lnTo>
                          <a:pt x="88" y="130"/>
                        </a:lnTo>
                        <a:lnTo>
                          <a:pt x="109" y="133"/>
                        </a:lnTo>
                        <a:lnTo>
                          <a:pt x="132" y="137"/>
                        </a:lnTo>
                        <a:lnTo>
                          <a:pt x="157" y="143"/>
                        </a:lnTo>
                        <a:lnTo>
                          <a:pt x="186" y="150"/>
                        </a:lnTo>
                        <a:lnTo>
                          <a:pt x="218" y="159"/>
                        </a:lnTo>
                        <a:lnTo>
                          <a:pt x="253" y="169"/>
                        </a:lnTo>
                        <a:lnTo>
                          <a:pt x="273" y="173"/>
                        </a:lnTo>
                        <a:lnTo>
                          <a:pt x="293" y="173"/>
                        </a:lnTo>
                        <a:lnTo>
                          <a:pt x="313" y="171"/>
                        </a:lnTo>
                        <a:lnTo>
                          <a:pt x="332" y="168"/>
                        </a:lnTo>
                        <a:lnTo>
                          <a:pt x="352" y="162"/>
                        </a:lnTo>
                        <a:lnTo>
                          <a:pt x="371" y="155"/>
                        </a:lnTo>
                        <a:lnTo>
                          <a:pt x="390" y="147"/>
                        </a:lnTo>
                        <a:lnTo>
                          <a:pt x="408" y="137"/>
                        </a:lnTo>
                        <a:lnTo>
                          <a:pt x="399" y="132"/>
                        </a:lnTo>
                        <a:lnTo>
                          <a:pt x="391" y="126"/>
                        </a:lnTo>
                        <a:lnTo>
                          <a:pt x="384" y="120"/>
                        </a:lnTo>
                        <a:lnTo>
                          <a:pt x="377" y="113"/>
                        </a:lnTo>
                        <a:lnTo>
                          <a:pt x="371" y="105"/>
                        </a:lnTo>
                        <a:lnTo>
                          <a:pt x="367" y="95"/>
                        </a:lnTo>
                        <a:lnTo>
                          <a:pt x="362" y="85"/>
                        </a:lnTo>
                        <a:lnTo>
                          <a:pt x="359" y="75"/>
                        </a:lnTo>
                        <a:lnTo>
                          <a:pt x="358" y="50"/>
                        </a:lnTo>
                        <a:lnTo>
                          <a:pt x="364" y="26"/>
                        </a:lnTo>
                        <a:lnTo>
                          <a:pt x="372" y="7"/>
                        </a:lnTo>
                        <a:lnTo>
                          <a:pt x="376" y="0"/>
                        </a:lnTo>
                        <a:lnTo>
                          <a:pt x="375" y="7"/>
                        </a:lnTo>
                        <a:lnTo>
                          <a:pt x="372" y="19"/>
                        </a:lnTo>
                        <a:lnTo>
                          <a:pt x="372" y="35"/>
                        </a:lnTo>
                        <a:lnTo>
                          <a:pt x="376" y="54"/>
                        </a:lnTo>
                        <a:lnTo>
                          <a:pt x="383" y="72"/>
                        </a:lnTo>
                        <a:lnTo>
                          <a:pt x="394" y="91"/>
                        </a:lnTo>
                        <a:lnTo>
                          <a:pt x="414" y="106"/>
                        </a:lnTo>
                        <a:lnTo>
                          <a:pt x="442" y="1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pic>
        <p:nvPicPr>
          <p:cNvPr id="824" name="Picture 2" descr="svetilo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620688"/>
            <a:ext cx="2133600" cy="1795463"/>
          </a:xfrm>
          <a:prstGeom prst="rect">
            <a:avLst/>
          </a:prstGeom>
          <a:noFill/>
        </p:spPr>
      </p:pic>
      <p:sp>
        <p:nvSpPr>
          <p:cNvPr id="825" name="AutoShape 36"/>
          <p:cNvSpPr>
            <a:spLocks noChangeArrowheads="1"/>
          </p:cNvSpPr>
          <p:nvPr/>
        </p:nvSpPr>
        <p:spPr bwMode="auto">
          <a:xfrm flipH="1">
            <a:off x="2339752" y="1916832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832" name="Рисунок 17" descr="yoga05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3140968"/>
            <a:ext cx="27241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" name="Picture 29" descr="bird2-7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24328" y="4941168"/>
            <a:ext cx="432413" cy="936104"/>
          </a:xfrm>
          <a:prstGeom prst="rect">
            <a:avLst/>
          </a:prstGeom>
          <a:noFill/>
        </p:spPr>
      </p:pic>
      <p:grpSp>
        <p:nvGrpSpPr>
          <p:cNvPr id="615" name="Group 2"/>
          <p:cNvGrpSpPr>
            <a:grpSpLocks/>
          </p:cNvGrpSpPr>
          <p:nvPr/>
        </p:nvGrpSpPr>
        <p:grpSpPr bwMode="auto">
          <a:xfrm>
            <a:off x="2123728" y="3717032"/>
            <a:ext cx="1584176" cy="2160240"/>
            <a:chOff x="1392" y="2208"/>
            <a:chExt cx="1312" cy="1872"/>
          </a:xfrm>
        </p:grpSpPr>
        <p:sp>
          <p:nvSpPr>
            <p:cNvPr id="835" name="Freeform 3" descr="Орех"/>
            <p:cNvSpPr>
              <a:spLocks/>
            </p:cNvSpPr>
            <p:nvPr/>
          </p:nvSpPr>
          <p:spPr bwMode="auto">
            <a:xfrm>
              <a:off x="2017" y="3009"/>
              <a:ext cx="143" cy="1071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6" name="Freeform 4"/>
            <p:cNvSpPr>
              <a:spLocks/>
            </p:cNvSpPr>
            <p:nvPr/>
          </p:nvSpPr>
          <p:spPr bwMode="auto">
            <a:xfrm>
              <a:off x="1728" y="2496"/>
              <a:ext cx="639" cy="1030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" name="Group 5"/>
            <p:cNvGrpSpPr>
              <a:grpSpLocks/>
            </p:cNvGrpSpPr>
            <p:nvPr/>
          </p:nvGrpSpPr>
          <p:grpSpPr bwMode="auto">
            <a:xfrm rot="605647">
              <a:off x="2054" y="3122"/>
              <a:ext cx="162" cy="161"/>
              <a:chOff x="2506" y="1584"/>
              <a:chExt cx="419" cy="247"/>
            </a:xfrm>
          </p:grpSpPr>
          <p:sp>
            <p:nvSpPr>
              <p:cNvPr id="916" name="Freeform 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7" name="Group 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619" name="Group 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24" name="Freeform 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5" name="Freeform 1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19" name="Freeform 1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0" name="Freeform 1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1" name="Freeform 1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" name="Freeform 1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" name="Freeform 1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25" name="Group 16"/>
            <p:cNvGrpSpPr>
              <a:grpSpLocks/>
            </p:cNvGrpSpPr>
            <p:nvPr/>
          </p:nvGrpSpPr>
          <p:grpSpPr bwMode="auto">
            <a:xfrm rot="12141703" flipV="1">
              <a:off x="1879" y="3025"/>
              <a:ext cx="162" cy="161"/>
              <a:chOff x="2506" y="1584"/>
              <a:chExt cx="419" cy="247"/>
            </a:xfrm>
          </p:grpSpPr>
          <p:sp>
            <p:nvSpPr>
              <p:cNvPr id="906" name="Freeform 1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31" name="Group 1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637" name="Group 1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14" name="Freeform 2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5" name="Freeform 2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09" name="Freeform 2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0" name="Freeform 2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" name="Freeform 2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" name="Freeform 2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3" name="Freeform 2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43" name="Group 27"/>
            <p:cNvGrpSpPr>
              <a:grpSpLocks/>
            </p:cNvGrpSpPr>
            <p:nvPr/>
          </p:nvGrpSpPr>
          <p:grpSpPr bwMode="auto">
            <a:xfrm rot="-17105570">
              <a:off x="1964" y="2788"/>
              <a:ext cx="290" cy="90"/>
              <a:chOff x="2506" y="1584"/>
              <a:chExt cx="419" cy="247"/>
            </a:xfrm>
          </p:grpSpPr>
          <p:sp>
            <p:nvSpPr>
              <p:cNvPr id="896" name="Freeform 2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49" name="Group 2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655" name="Group 3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04" name="Freeform 3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5" name="Freeform 3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99" name="Freeform 3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0" name="Freeform 3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" name="Freeform 3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2" name="Freeform 3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" name="Freeform 3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61" name="Group 38"/>
            <p:cNvGrpSpPr>
              <a:grpSpLocks/>
            </p:cNvGrpSpPr>
            <p:nvPr/>
          </p:nvGrpSpPr>
          <p:grpSpPr bwMode="auto">
            <a:xfrm rot="1605439" flipH="1">
              <a:off x="2208" y="2496"/>
              <a:ext cx="496" cy="531"/>
              <a:chOff x="3008" y="3021"/>
              <a:chExt cx="640" cy="819"/>
            </a:xfrm>
          </p:grpSpPr>
          <p:sp>
            <p:nvSpPr>
              <p:cNvPr id="890" name="Freeform 39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67" name="Group 40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92" name="Freeform 41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" name="Freeform 42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4" name="Freeform 43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5" name="Freeform 44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68" name="Group 45"/>
            <p:cNvGrpSpPr>
              <a:grpSpLocks/>
            </p:cNvGrpSpPr>
            <p:nvPr/>
          </p:nvGrpSpPr>
          <p:grpSpPr bwMode="auto">
            <a:xfrm flipH="1" flipV="1">
              <a:off x="2112" y="2976"/>
              <a:ext cx="496" cy="531"/>
              <a:chOff x="3008" y="3021"/>
              <a:chExt cx="640" cy="819"/>
            </a:xfrm>
          </p:grpSpPr>
          <p:sp>
            <p:nvSpPr>
              <p:cNvPr id="884" name="Freeform 46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77" name="Group 47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86" name="Freeform 48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7" name="Freeform 49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8" name="Freeform 50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9" name="Freeform 51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78" name="Group 52"/>
            <p:cNvGrpSpPr>
              <a:grpSpLocks/>
            </p:cNvGrpSpPr>
            <p:nvPr/>
          </p:nvGrpSpPr>
          <p:grpSpPr bwMode="auto">
            <a:xfrm>
              <a:off x="1680" y="2304"/>
              <a:ext cx="288" cy="387"/>
              <a:chOff x="3008" y="3021"/>
              <a:chExt cx="640" cy="819"/>
            </a:xfrm>
          </p:grpSpPr>
          <p:sp>
            <p:nvSpPr>
              <p:cNvPr id="878" name="Freeform 53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87" name="Group 54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80" name="Freeform 55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1" name="Freeform 56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2" name="Freeform 57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3" name="Freeform 58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88" name="Group 59"/>
            <p:cNvGrpSpPr>
              <a:grpSpLocks/>
            </p:cNvGrpSpPr>
            <p:nvPr/>
          </p:nvGrpSpPr>
          <p:grpSpPr bwMode="auto">
            <a:xfrm flipH="1">
              <a:off x="1968" y="2208"/>
              <a:ext cx="496" cy="531"/>
              <a:chOff x="3008" y="3021"/>
              <a:chExt cx="640" cy="819"/>
            </a:xfrm>
          </p:grpSpPr>
          <p:sp>
            <p:nvSpPr>
              <p:cNvPr id="872" name="Freeform 60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96" name="Group 61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74" name="Freeform 62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5" name="Freeform 63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6" name="Freeform 64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7" name="Freeform 65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97" name="Group 66"/>
            <p:cNvGrpSpPr>
              <a:grpSpLocks/>
            </p:cNvGrpSpPr>
            <p:nvPr/>
          </p:nvGrpSpPr>
          <p:grpSpPr bwMode="auto">
            <a:xfrm>
              <a:off x="1392" y="2592"/>
              <a:ext cx="496" cy="531"/>
              <a:chOff x="3008" y="3021"/>
              <a:chExt cx="640" cy="819"/>
            </a:xfrm>
          </p:grpSpPr>
          <p:sp>
            <p:nvSpPr>
              <p:cNvPr id="866" name="Freeform 67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00" name="Group 68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68" name="Freeform 69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9" name="Freeform 70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0" name="Freeform 71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1" name="Freeform 72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01" name="Group 73"/>
            <p:cNvGrpSpPr>
              <a:grpSpLocks/>
            </p:cNvGrpSpPr>
            <p:nvPr/>
          </p:nvGrpSpPr>
          <p:grpSpPr bwMode="auto">
            <a:xfrm flipV="1">
              <a:off x="1440" y="2928"/>
              <a:ext cx="496" cy="531"/>
              <a:chOff x="3008" y="3021"/>
              <a:chExt cx="640" cy="819"/>
            </a:xfrm>
          </p:grpSpPr>
          <p:sp>
            <p:nvSpPr>
              <p:cNvPr id="860" name="Freeform 74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02" name="Group 75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62" name="Freeform 76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3" name="Freeform 77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4" name="Freeform 78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5" name="Freeform 79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03" name="Group 80"/>
            <p:cNvGrpSpPr>
              <a:grpSpLocks/>
            </p:cNvGrpSpPr>
            <p:nvPr/>
          </p:nvGrpSpPr>
          <p:grpSpPr bwMode="auto">
            <a:xfrm flipV="1">
              <a:off x="1632" y="3264"/>
              <a:ext cx="496" cy="531"/>
              <a:chOff x="3008" y="3021"/>
              <a:chExt cx="640" cy="819"/>
            </a:xfrm>
          </p:grpSpPr>
          <p:sp>
            <p:nvSpPr>
              <p:cNvPr id="854" name="Freeform 81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04" name="Group 82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56" name="Freeform 83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7" name="Freeform 84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8" name="Freeform 85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9" name="Freeform 86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05" name="Group 87"/>
            <p:cNvGrpSpPr>
              <a:grpSpLocks/>
            </p:cNvGrpSpPr>
            <p:nvPr/>
          </p:nvGrpSpPr>
          <p:grpSpPr bwMode="auto">
            <a:xfrm flipH="1" flipV="1">
              <a:off x="2064" y="3360"/>
              <a:ext cx="496" cy="531"/>
              <a:chOff x="3008" y="3021"/>
              <a:chExt cx="640" cy="819"/>
            </a:xfrm>
          </p:grpSpPr>
          <p:sp>
            <p:nvSpPr>
              <p:cNvPr id="848" name="Freeform 88"/>
              <p:cNvSpPr>
                <a:spLocks/>
              </p:cNvSpPr>
              <p:nvPr/>
            </p:nvSpPr>
            <p:spPr bwMode="auto">
              <a:xfrm>
                <a:off x="3008" y="3021"/>
                <a:ext cx="563" cy="731"/>
              </a:xfrm>
              <a:custGeom>
                <a:avLst/>
                <a:gdLst/>
                <a:ahLst/>
                <a:cxnLst>
                  <a:cxn ang="0">
                    <a:pos x="400" y="675"/>
                  </a:cxn>
                  <a:cxn ang="0">
                    <a:pos x="469" y="680"/>
                  </a:cxn>
                  <a:cxn ang="0">
                    <a:pos x="541" y="653"/>
                  </a:cxn>
                  <a:cxn ang="0">
                    <a:pos x="532" y="611"/>
                  </a:cxn>
                  <a:cxn ang="0">
                    <a:pos x="496" y="579"/>
                  </a:cxn>
                  <a:cxn ang="0">
                    <a:pos x="541" y="485"/>
                  </a:cxn>
                  <a:cxn ang="0">
                    <a:pos x="538" y="413"/>
                  </a:cxn>
                  <a:cxn ang="0">
                    <a:pos x="392" y="355"/>
                  </a:cxn>
                  <a:cxn ang="0">
                    <a:pos x="400" y="362"/>
                  </a:cxn>
                  <a:cxn ang="0">
                    <a:pos x="436" y="299"/>
                  </a:cxn>
                  <a:cxn ang="0">
                    <a:pos x="440" y="195"/>
                  </a:cxn>
                  <a:cxn ang="0">
                    <a:pos x="298" y="203"/>
                  </a:cxn>
                  <a:cxn ang="0">
                    <a:pos x="283" y="74"/>
                  </a:cxn>
                  <a:cxn ang="0">
                    <a:pos x="208" y="3"/>
                  </a:cxn>
                  <a:cxn ang="0">
                    <a:pos x="133" y="53"/>
                  </a:cxn>
                  <a:cxn ang="0">
                    <a:pos x="112" y="195"/>
                  </a:cxn>
                  <a:cxn ang="0">
                    <a:pos x="52" y="230"/>
                  </a:cxn>
                  <a:cxn ang="0">
                    <a:pos x="40" y="323"/>
                  </a:cxn>
                  <a:cxn ang="0">
                    <a:pos x="16" y="339"/>
                  </a:cxn>
                  <a:cxn ang="0">
                    <a:pos x="139" y="404"/>
                  </a:cxn>
                  <a:cxn ang="0">
                    <a:pos x="103" y="473"/>
                  </a:cxn>
                  <a:cxn ang="0">
                    <a:pos x="112" y="531"/>
                  </a:cxn>
                  <a:cxn ang="0">
                    <a:pos x="160" y="569"/>
                  </a:cxn>
                  <a:cxn ang="0">
                    <a:pos x="256" y="579"/>
                  </a:cxn>
                  <a:cxn ang="0">
                    <a:pos x="262" y="656"/>
                  </a:cxn>
                  <a:cxn ang="0">
                    <a:pos x="298" y="728"/>
                  </a:cxn>
                  <a:cxn ang="0">
                    <a:pos x="400" y="675"/>
                  </a:cxn>
                </a:cxnLst>
                <a:rect l="0" t="0" r="r" b="b"/>
                <a:pathLst>
                  <a:path w="563" h="731">
                    <a:moveTo>
                      <a:pt x="400" y="675"/>
                    </a:moveTo>
                    <a:cubicBezTo>
                      <a:pt x="428" y="667"/>
                      <a:pt x="446" y="684"/>
                      <a:pt x="469" y="680"/>
                    </a:cubicBezTo>
                    <a:cubicBezTo>
                      <a:pt x="492" y="676"/>
                      <a:pt x="531" y="664"/>
                      <a:pt x="541" y="653"/>
                    </a:cubicBezTo>
                    <a:cubicBezTo>
                      <a:pt x="551" y="642"/>
                      <a:pt x="539" y="623"/>
                      <a:pt x="532" y="611"/>
                    </a:cubicBezTo>
                    <a:cubicBezTo>
                      <a:pt x="525" y="599"/>
                      <a:pt x="494" y="600"/>
                      <a:pt x="496" y="579"/>
                    </a:cubicBezTo>
                    <a:cubicBezTo>
                      <a:pt x="498" y="558"/>
                      <a:pt x="534" y="513"/>
                      <a:pt x="541" y="485"/>
                    </a:cubicBezTo>
                    <a:cubicBezTo>
                      <a:pt x="548" y="457"/>
                      <a:pt x="563" y="435"/>
                      <a:pt x="538" y="413"/>
                    </a:cubicBezTo>
                    <a:cubicBezTo>
                      <a:pt x="513" y="391"/>
                      <a:pt x="415" y="364"/>
                      <a:pt x="392" y="355"/>
                    </a:cubicBezTo>
                    <a:cubicBezTo>
                      <a:pt x="369" y="346"/>
                      <a:pt x="393" y="371"/>
                      <a:pt x="400" y="362"/>
                    </a:cubicBezTo>
                    <a:cubicBezTo>
                      <a:pt x="407" y="353"/>
                      <a:pt x="429" y="327"/>
                      <a:pt x="436" y="299"/>
                    </a:cubicBezTo>
                    <a:cubicBezTo>
                      <a:pt x="443" y="271"/>
                      <a:pt x="463" y="211"/>
                      <a:pt x="440" y="195"/>
                    </a:cubicBezTo>
                    <a:cubicBezTo>
                      <a:pt x="417" y="179"/>
                      <a:pt x="324" y="223"/>
                      <a:pt x="298" y="203"/>
                    </a:cubicBezTo>
                    <a:cubicBezTo>
                      <a:pt x="272" y="183"/>
                      <a:pt x="298" y="107"/>
                      <a:pt x="283" y="74"/>
                    </a:cubicBezTo>
                    <a:cubicBezTo>
                      <a:pt x="268" y="41"/>
                      <a:pt x="233" y="6"/>
                      <a:pt x="208" y="3"/>
                    </a:cubicBezTo>
                    <a:cubicBezTo>
                      <a:pt x="183" y="0"/>
                      <a:pt x="149" y="21"/>
                      <a:pt x="133" y="53"/>
                    </a:cubicBezTo>
                    <a:cubicBezTo>
                      <a:pt x="117" y="85"/>
                      <a:pt x="126" y="165"/>
                      <a:pt x="112" y="195"/>
                    </a:cubicBezTo>
                    <a:cubicBezTo>
                      <a:pt x="98" y="225"/>
                      <a:pt x="64" y="209"/>
                      <a:pt x="52" y="230"/>
                    </a:cubicBezTo>
                    <a:cubicBezTo>
                      <a:pt x="40" y="251"/>
                      <a:pt x="46" y="305"/>
                      <a:pt x="40" y="323"/>
                    </a:cubicBezTo>
                    <a:cubicBezTo>
                      <a:pt x="34" y="341"/>
                      <a:pt x="0" y="326"/>
                      <a:pt x="16" y="339"/>
                    </a:cubicBezTo>
                    <a:cubicBezTo>
                      <a:pt x="32" y="352"/>
                      <a:pt x="125" y="382"/>
                      <a:pt x="139" y="404"/>
                    </a:cubicBezTo>
                    <a:cubicBezTo>
                      <a:pt x="153" y="426"/>
                      <a:pt x="108" y="452"/>
                      <a:pt x="103" y="473"/>
                    </a:cubicBezTo>
                    <a:cubicBezTo>
                      <a:pt x="98" y="494"/>
                      <a:pt x="103" y="515"/>
                      <a:pt x="112" y="531"/>
                    </a:cubicBezTo>
                    <a:cubicBezTo>
                      <a:pt x="121" y="547"/>
                      <a:pt x="136" y="561"/>
                      <a:pt x="160" y="569"/>
                    </a:cubicBezTo>
                    <a:cubicBezTo>
                      <a:pt x="184" y="577"/>
                      <a:pt x="239" y="565"/>
                      <a:pt x="256" y="579"/>
                    </a:cubicBezTo>
                    <a:cubicBezTo>
                      <a:pt x="273" y="593"/>
                      <a:pt x="255" y="631"/>
                      <a:pt x="262" y="656"/>
                    </a:cubicBezTo>
                    <a:cubicBezTo>
                      <a:pt x="269" y="681"/>
                      <a:pt x="275" y="725"/>
                      <a:pt x="298" y="728"/>
                    </a:cubicBezTo>
                    <a:cubicBezTo>
                      <a:pt x="321" y="731"/>
                      <a:pt x="375" y="685"/>
                      <a:pt x="400" y="675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06" name="Group 89"/>
              <p:cNvGrpSpPr>
                <a:grpSpLocks/>
              </p:cNvGrpSpPr>
              <p:nvPr/>
            </p:nvGrpSpPr>
            <p:grpSpPr bwMode="auto">
              <a:xfrm flipH="1" flipV="1">
                <a:off x="3024" y="3024"/>
                <a:ext cx="624" cy="816"/>
                <a:chOff x="2311" y="1925"/>
                <a:chExt cx="586" cy="731"/>
              </a:xfrm>
            </p:grpSpPr>
            <p:sp>
              <p:nvSpPr>
                <p:cNvPr id="850" name="Freeform 90" descr="Зеленый мрамор"/>
                <p:cNvSpPr>
                  <a:spLocks/>
                </p:cNvSpPr>
                <p:nvPr/>
              </p:nvSpPr>
              <p:spPr bwMode="auto">
                <a:xfrm>
                  <a:off x="2311" y="1925"/>
                  <a:ext cx="70" cy="82"/>
                </a:xfrm>
                <a:custGeom>
                  <a:avLst/>
                  <a:gdLst/>
                  <a:ahLst/>
                  <a:cxnLst>
                    <a:cxn ang="0">
                      <a:pos x="129" y="55"/>
                    </a:cxn>
                    <a:cxn ang="0">
                      <a:pos x="107" y="58"/>
                    </a:cxn>
                    <a:cxn ang="0">
                      <a:pos x="86" y="65"/>
                    </a:cxn>
                    <a:cxn ang="0">
                      <a:pos x="68" y="75"/>
                    </a:cxn>
                    <a:cxn ang="0">
                      <a:pos x="51" y="89"/>
                    </a:cxn>
                    <a:cxn ang="0">
                      <a:pos x="36" y="105"/>
                    </a:cxn>
                    <a:cxn ang="0">
                      <a:pos x="22" y="123"/>
                    </a:cxn>
                    <a:cxn ang="0">
                      <a:pos x="10" y="143"/>
                    </a:cxn>
                    <a:cxn ang="0">
                      <a:pos x="0" y="164"/>
                    </a:cxn>
                    <a:cxn ang="0">
                      <a:pos x="7" y="93"/>
                    </a:cxn>
                    <a:cxn ang="0">
                      <a:pos x="22" y="68"/>
                    </a:cxn>
                    <a:cxn ang="0">
                      <a:pos x="38" y="48"/>
                    </a:cxn>
                    <a:cxn ang="0">
                      <a:pos x="53" y="33"/>
                    </a:cxn>
                    <a:cxn ang="0">
                      <a:pos x="68" y="21"/>
                    </a:cxn>
                    <a:cxn ang="0">
                      <a:pos x="84" y="13"/>
                    </a:cxn>
                    <a:cxn ang="0">
                      <a:pos x="101" y="7"/>
                    </a:cxn>
                    <a:cxn ang="0">
                      <a:pos x="120" y="2"/>
                    </a:cxn>
                    <a:cxn ang="0">
                      <a:pos x="139" y="0"/>
                    </a:cxn>
                    <a:cxn ang="0">
                      <a:pos x="129" y="55"/>
                    </a:cxn>
                  </a:cxnLst>
                  <a:rect l="0" t="0" r="r" b="b"/>
                  <a:pathLst>
                    <a:path w="139" h="164">
                      <a:moveTo>
                        <a:pt x="129" y="55"/>
                      </a:moveTo>
                      <a:lnTo>
                        <a:pt x="107" y="58"/>
                      </a:lnTo>
                      <a:lnTo>
                        <a:pt x="86" y="65"/>
                      </a:lnTo>
                      <a:lnTo>
                        <a:pt x="68" y="75"/>
                      </a:lnTo>
                      <a:lnTo>
                        <a:pt x="51" y="89"/>
                      </a:lnTo>
                      <a:lnTo>
                        <a:pt x="36" y="105"/>
                      </a:lnTo>
                      <a:lnTo>
                        <a:pt x="22" y="123"/>
                      </a:lnTo>
                      <a:lnTo>
                        <a:pt x="10" y="143"/>
                      </a:lnTo>
                      <a:lnTo>
                        <a:pt x="0" y="164"/>
                      </a:lnTo>
                      <a:lnTo>
                        <a:pt x="7" y="93"/>
                      </a:lnTo>
                      <a:lnTo>
                        <a:pt x="22" y="68"/>
                      </a:lnTo>
                      <a:lnTo>
                        <a:pt x="38" y="48"/>
                      </a:lnTo>
                      <a:lnTo>
                        <a:pt x="53" y="33"/>
                      </a:lnTo>
                      <a:lnTo>
                        <a:pt x="68" y="21"/>
                      </a:lnTo>
                      <a:lnTo>
                        <a:pt x="84" y="13"/>
                      </a:lnTo>
                      <a:lnTo>
                        <a:pt x="101" y="7"/>
                      </a:lnTo>
                      <a:lnTo>
                        <a:pt x="120" y="2"/>
                      </a:lnTo>
                      <a:lnTo>
                        <a:pt x="139" y="0"/>
                      </a:lnTo>
                      <a:lnTo>
                        <a:pt x="129" y="55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1" name="Freeform 91" descr="Зеленый мрамор"/>
                <p:cNvSpPr>
                  <a:spLocks/>
                </p:cNvSpPr>
                <p:nvPr/>
              </p:nvSpPr>
              <p:spPr bwMode="auto">
                <a:xfrm>
                  <a:off x="2376" y="1925"/>
                  <a:ext cx="521" cy="606"/>
                </a:xfrm>
                <a:custGeom>
                  <a:avLst/>
                  <a:gdLst/>
                  <a:ahLst/>
                  <a:cxnLst>
                    <a:cxn ang="0">
                      <a:pos x="806" y="1106"/>
                    </a:cxn>
                    <a:cxn ang="0">
                      <a:pos x="845" y="1089"/>
                    </a:cxn>
                    <a:cxn ang="0">
                      <a:pos x="935" y="1075"/>
                    </a:cxn>
                    <a:cxn ang="0">
                      <a:pos x="988" y="1016"/>
                    </a:cxn>
                    <a:cxn ang="0">
                      <a:pos x="979" y="892"/>
                    </a:cxn>
                    <a:cxn ang="0">
                      <a:pos x="856" y="783"/>
                    </a:cxn>
                    <a:cxn ang="0">
                      <a:pos x="790" y="712"/>
                    </a:cxn>
                    <a:cxn ang="0">
                      <a:pos x="871" y="617"/>
                    </a:cxn>
                    <a:cxn ang="0">
                      <a:pos x="837" y="492"/>
                    </a:cxn>
                    <a:cxn ang="0">
                      <a:pos x="739" y="455"/>
                    </a:cxn>
                    <a:cxn ang="0">
                      <a:pos x="668" y="463"/>
                    </a:cxn>
                    <a:cxn ang="0">
                      <a:pos x="601" y="488"/>
                    </a:cxn>
                    <a:cxn ang="0">
                      <a:pos x="577" y="251"/>
                    </a:cxn>
                    <a:cxn ang="0">
                      <a:pos x="424" y="187"/>
                    </a:cxn>
                    <a:cxn ang="0">
                      <a:pos x="381" y="270"/>
                    </a:cxn>
                    <a:cxn ang="0">
                      <a:pos x="426" y="356"/>
                    </a:cxn>
                    <a:cxn ang="0">
                      <a:pos x="471" y="468"/>
                    </a:cxn>
                    <a:cxn ang="0">
                      <a:pos x="530" y="562"/>
                    </a:cxn>
                    <a:cxn ang="0">
                      <a:pos x="617" y="607"/>
                    </a:cxn>
                    <a:cxn ang="0">
                      <a:pos x="701" y="601"/>
                    </a:cxn>
                    <a:cxn ang="0">
                      <a:pos x="647" y="627"/>
                    </a:cxn>
                    <a:cxn ang="0">
                      <a:pos x="567" y="697"/>
                    </a:cxn>
                    <a:cxn ang="0">
                      <a:pos x="814" y="984"/>
                    </a:cxn>
                    <a:cxn ang="0">
                      <a:pos x="682" y="913"/>
                    </a:cxn>
                    <a:cxn ang="0">
                      <a:pos x="672" y="1078"/>
                    </a:cxn>
                    <a:cxn ang="0">
                      <a:pos x="659" y="1087"/>
                    </a:cxn>
                    <a:cxn ang="0">
                      <a:pos x="606" y="869"/>
                    </a:cxn>
                    <a:cxn ang="0">
                      <a:pos x="562" y="776"/>
                    </a:cxn>
                    <a:cxn ang="0">
                      <a:pos x="509" y="863"/>
                    </a:cxn>
                    <a:cxn ang="0">
                      <a:pos x="414" y="972"/>
                    </a:cxn>
                    <a:cxn ang="0">
                      <a:pos x="464" y="902"/>
                    </a:cxn>
                    <a:cxn ang="0">
                      <a:pos x="531" y="746"/>
                    </a:cxn>
                    <a:cxn ang="0">
                      <a:pos x="473" y="561"/>
                    </a:cxn>
                    <a:cxn ang="0">
                      <a:pos x="396" y="370"/>
                    </a:cxn>
                    <a:cxn ang="0">
                      <a:pos x="337" y="266"/>
                    </a:cxn>
                    <a:cxn ang="0">
                      <a:pos x="245" y="177"/>
                    </a:cxn>
                    <a:cxn ang="0">
                      <a:pos x="104" y="88"/>
                    </a:cxn>
                    <a:cxn ang="0">
                      <a:pos x="14" y="0"/>
                    </a:cxn>
                    <a:cxn ang="0">
                      <a:pos x="85" y="9"/>
                    </a:cxn>
                    <a:cxn ang="0">
                      <a:pos x="164" y="43"/>
                    </a:cxn>
                    <a:cxn ang="0">
                      <a:pos x="235" y="91"/>
                    </a:cxn>
                    <a:cxn ang="0">
                      <a:pos x="297" y="149"/>
                    </a:cxn>
                    <a:cxn ang="0">
                      <a:pos x="348" y="199"/>
                    </a:cxn>
                    <a:cxn ang="0">
                      <a:pos x="385" y="157"/>
                    </a:cxn>
                    <a:cxn ang="0">
                      <a:pos x="463" y="101"/>
                    </a:cxn>
                    <a:cxn ang="0">
                      <a:pos x="592" y="168"/>
                    </a:cxn>
                    <a:cxn ang="0">
                      <a:pos x="612" y="401"/>
                    </a:cxn>
                    <a:cxn ang="0">
                      <a:pos x="684" y="410"/>
                    </a:cxn>
                    <a:cxn ang="0">
                      <a:pos x="771" y="400"/>
                    </a:cxn>
                    <a:cxn ang="0">
                      <a:pos x="858" y="433"/>
                    </a:cxn>
                    <a:cxn ang="0">
                      <a:pos x="923" y="518"/>
                    </a:cxn>
                    <a:cxn ang="0">
                      <a:pos x="872" y="662"/>
                    </a:cxn>
                    <a:cxn ang="0">
                      <a:pos x="870" y="743"/>
                    </a:cxn>
                    <a:cxn ang="0">
                      <a:pos x="986" y="811"/>
                    </a:cxn>
                    <a:cxn ang="0">
                      <a:pos x="1040" y="964"/>
                    </a:cxn>
                    <a:cxn ang="0">
                      <a:pos x="985" y="1078"/>
                    </a:cxn>
                    <a:cxn ang="0">
                      <a:pos x="896" y="1112"/>
                    </a:cxn>
                    <a:cxn ang="0">
                      <a:pos x="843" y="1125"/>
                    </a:cxn>
                    <a:cxn ang="0">
                      <a:pos x="870" y="1197"/>
                    </a:cxn>
                  </a:cxnLst>
                  <a:rect l="0" t="0" r="r" b="b"/>
                  <a:pathLst>
                    <a:path w="1044" h="1213">
                      <a:moveTo>
                        <a:pt x="840" y="1213"/>
                      </a:moveTo>
                      <a:lnTo>
                        <a:pt x="833" y="1189"/>
                      </a:lnTo>
                      <a:lnTo>
                        <a:pt x="826" y="1165"/>
                      </a:lnTo>
                      <a:lnTo>
                        <a:pt x="819" y="1143"/>
                      </a:lnTo>
                      <a:lnTo>
                        <a:pt x="812" y="1123"/>
                      </a:lnTo>
                      <a:lnTo>
                        <a:pt x="806" y="1106"/>
                      </a:lnTo>
                      <a:lnTo>
                        <a:pt x="802" y="1093"/>
                      </a:lnTo>
                      <a:lnTo>
                        <a:pt x="798" y="1085"/>
                      </a:lnTo>
                      <a:lnTo>
                        <a:pt x="797" y="1082"/>
                      </a:lnTo>
                      <a:lnTo>
                        <a:pt x="813" y="1085"/>
                      </a:lnTo>
                      <a:lnTo>
                        <a:pt x="829" y="1087"/>
                      </a:lnTo>
                      <a:lnTo>
                        <a:pt x="845" y="1089"/>
                      </a:lnTo>
                      <a:lnTo>
                        <a:pt x="862" y="1090"/>
                      </a:lnTo>
                      <a:lnTo>
                        <a:pt x="878" y="1089"/>
                      </a:lnTo>
                      <a:lnTo>
                        <a:pt x="893" y="1087"/>
                      </a:lnTo>
                      <a:lnTo>
                        <a:pt x="908" y="1084"/>
                      </a:lnTo>
                      <a:lnTo>
                        <a:pt x="921" y="1080"/>
                      </a:lnTo>
                      <a:lnTo>
                        <a:pt x="935" y="1075"/>
                      </a:lnTo>
                      <a:lnTo>
                        <a:pt x="948" y="1069"/>
                      </a:lnTo>
                      <a:lnTo>
                        <a:pt x="958" y="1061"/>
                      </a:lnTo>
                      <a:lnTo>
                        <a:pt x="969" y="1052"/>
                      </a:lnTo>
                      <a:lnTo>
                        <a:pt x="977" y="1041"/>
                      </a:lnTo>
                      <a:lnTo>
                        <a:pt x="983" y="1029"/>
                      </a:lnTo>
                      <a:lnTo>
                        <a:pt x="988" y="1016"/>
                      </a:lnTo>
                      <a:lnTo>
                        <a:pt x="991" y="1001"/>
                      </a:lnTo>
                      <a:lnTo>
                        <a:pt x="995" y="976"/>
                      </a:lnTo>
                      <a:lnTo>
                        <a:pt x="996" y="953"/>
                      </a:lnTo>
                      <a:lnTo>
                        <a:pt x="994" y="932"/>
                      </a:lnTo>
                      <a:lnTo>
                        <a:pt x="988" y="911"/>
                      </a:lnTo>
                      <a:lnTo>
                        <a:pt x="979" y="892"/>
                      </a:lnTo>
                      <a:lnTo>
                        <a:pt x="965" y="872"/>
                      </a:lnTo>
                      <a:lnTo>
                        <a:pt x="947" y="854"/>
                      </a:lnTo>
                      <a:lnTo>
                        <a:pt x="923" y="833"/>
                      </a:lnTo>
                      <a:lnTo>
                        <a:pt x="903" y="818"/>
                      </a:lnTo>
                      <a:lnTo>
                        <a:pt x="880" y="801"/>
                      </a:lnTo>
                      <a:lnTo>
                        <a:pt x="856" y="783"/>
                      </a:lnTo>
                      <a:lnTo>
                        <a:pt x="830" y="765"/>
                      </a:lnTo>
                      <a:lnTo>
                        <a:pt x="809" y="749"/>
                      </a:lnTo>
                      <a:lnTo>
                        <a:pt x="790" y="735"/>
                      </a:lnTo>
                      <a:lnTo>
                        <a:pt x="779" y="726"/>
                      </a:lnTo>
                      <a:lnTo>
                        <a:pt x="775" y="722"/>
                      </a:lnTo>
                      <a:lnTo>
                        <a:pt x="790" y="712"/>
                      </a:lnTo>
                      <a:lnTo>
                        <a:pt x="806" y="700"/>
                      </a:lnTo>
                      <a:lnTo>
                        <a:pt x="821" y="688"/>
                      </a:lnTo>
                      <a:lnTo>
                        <a:pt x="836" y="674"/>
                      </a:lnTo>
                      <a:lnTo>
                        <a:pt x="850" y="657"/>
                      </a:lnTo>
                      <a:lnTo>
                        <a:pt x="862" y="638"/>
                      </a:lnTo>
                      <a:lnTo>
                        <a:pt x="871" y="617"/>
                      </a:lnTo>
                      <a:lnTo>
                        <a:pt x="878" y="594"/>
                      </a:lnTo>
                      <a:lnTo>
                        <a:pt x="879" y="569"/>
                      </a:lnTo>
                      <a:lnTo>
                        <a:pt x="874" y="547"/>
                      </a:lnTo>
                      <a:lnTo>
                        <a:pt x="866" y="526"/>
                      </a:lnTo>
                      <a:lnTo>
                        <a:pt x="854" y="508"/>
                      </a:lnTo>
                      <a:lnTo>
                        <a:pt x="837" y="492"/>
                      </a:lnTo>
                      <a:lnTo>
                        <a:pt x="819" y="479"/>
                      </a:lnTo>
                      <a:lnTo>
                        <a:pt x="798" y="469"/>
                      </a:lnTo>
                      <a:lnTo>
                        <a:pt x="776" y="461"/>
                      </a:lnTo>
                      <a:lnTo>
                        <a:pt x="764" y="458"/>
                      </a:lnTo>
                      <a:lnTo>
                        <a:pt x="752" y="456"/>
                      </a:lnTo>
                      <a:lnTo>
                        <a:pt x="739" y="455"/>
                      </a:lnTo>
                      <a:lnTo>
                        <a:pt x="728" y="455"/>
                      </a:lnTo>
                      <a:lnTo>
                        <a:pt x="715" y="455"/>
                      </a:lnTo>
                      <a:lnTo>
                        <a:pt x="704" y="456"/>
                      </a:lnTo>
                      <a:lnTo>
                        <a:pt x="692" y="457"/>
                      </a:lnTo>
                      <a:lnTo>
                        <a:pt x="681" y="460"/>
                      </a:lnTo>
                      <a:lnTo>
                        <a:pt x="668" y="463"/>
                      </a:lnTo>
                      <a:lnTo>
                        <a:pt x="657" y="467"/>
                      </a:lnTo>
                      <a:lnTo>
                        <a:pt x="646" y="470"/>
                      </a:lnTo>
                      <a:lnTo>
                        <a:pt x="635" y="475"/>
                      </a:lnTo>
                      <a:lnTo>
                        <a:pt x="623" y="479"/>
                      </a:lnTo>
                      <a:lnTo>
                        <a:pt x="613" y="484"/>
                      </a:lnTo>
                      <a:lnTo>
                        <a:pt x="601" y="488"/>
                      </a:lnTo>
                      <a:lnTo>
                        <a:pt x="591" y="494"/>
                      </a:lnTo>
                      <a:lnTo>
                        <a:pt x="585" y="452"/>
                      </a:lnTo>
                      <a:lnTo>
                        <a:pt x="584" y="402"/>
                      </a:lnTo>
                      <a:lnTo>
                        <a:pt x="584" y="349"/>
                      </a:lnTo>
                      <a:lnTo>
                        <a:pt x="583" y="298"/>
                      </a:lnTo>
                      <a:lnTo>
                        <a:pt x="577" y="251"/>
                      </a:lnTo>
                      <a:lnTo>
                        <a:pt x="563" y="212"/>
                      </a:lnTo>
                      <a:lnTo>
                        <a:pt x="540" y="184"/>
                      </a:lnTo>
                      <a:lnTo>
                        <a:pt x="503" y="173"/>
                      </a:lnTo>
                      <a:lnTo>
                        <a:pt x="471" y="173"/>
                      </a:lnTo>
                      <a:lnTo>
                        <a:pt x="445" y="177"/>
                      </a:lnTo>
                      <a:lnTo>
                        <a:pt x="424" y="187"/>
                      </a:lnTo>
                      <a:lnTo>
                        <a:pt x="408" y="198"/>
                      </a:lnTo>
                      <a:lnTo>
                        <a:pt x="396" y="211"/>
                      </a:lnTo>
                      <a:lnTo>
                        <a:pt x="387" y="226"/>
                      </a:lnTo>
                      <a:lnTo>
                        <a:pt x="379" y="241"/>
                      </a:lnTo>
                      <a:lnTo>
                        <a:pt x="373" y="256"/>
                      </a:lnTo>
                      <a:lnTo>
                        <a:pt x="381" y="270"/>
                      </a:lnTo>
                      <a:lnTo>
                        <a:pt x="389" y="283"/>
                      </a:lnTo>
                      <a:lnTo>
                        <a:pt x="397" y="297"/>
                      </a:lnTo>
                      <a:lnTo>
                        <a:pt x="405" y="311"/>
                      </a:lnTo>
                      <a:lnTo>
                        <a:pt x="412" y="326"/>
                      </a:lnTo>
                      <a:lnTo>
                        <a:pt x="419" y="341"/>
                      </a:lnTo>
                      <a:lnTo>
                        <a:pt x="426" y="356"/>
                      </a:lnTo>
                      <a:lnTo>
                        <a:pt x="432" y="371"/>
                      </a:lnTo>
                      <a:lnTo>
                        <a:pt x="440" y="391"/>
                      </a:lnTo>
                      <a:lnTo>
                        <a:pt x="448" y="410"/>
                      </a:lnTo>
                      <a:lnTo>
                        <a:pt x="455" y="430"/>
                      </a:lnTo>
                      <a:lnTo>
                        <a:pt x="463" y="448"/>
                      </a:lnTo>
                      <a:lnTo>
                        <a:pt x="471" y="468"/>
                      </a:lnTo>
                      <a:lnTo>
                        <a:pt x="479" y="487"/>
                      </a:lnTo>
                      <a:lnTo>
                        <a:pt x="487" y="506"/>
                      </a:lnTo>
                      <a:lnTo>
                        <a:pt x="495" y="525"/>
                      </a:lnTo>
                      <a:lnTo>
                        <a:pt x="507" y="538"/>
                      </a:lnTo>
                      <a:lnTo>
                        <a:pt x="517" y="551"/>
                      </a:lnTo>
                      <a:lnTo>
                        <a:pt x="530" y="562"/>
                      </a:lnTo>
                      <a:lnTo>
                        <a:pt x="543" y="574"/>
                      </a:lnTo>
                      <a:lnTo>
                        <a:pt x="556" y="584"/>
                      </a:lnTo>
                      <a:lnTo>
                        <a:pt x="570" y="593"/>
                      </a:lnTo>
                      <a:lnTo>
                        <a:pt x="586" y="600"/>
                      </a:lnTo>
                      <a:lnTo>
                        <a:pt x="602" y="605"/>
                      </a:lnTo>
                      <a:lnTo>
                        <a:pt x="617" y="607"/>
                      </a:lnTo>
                      <a:lnTo>
                        <a:pt x="632" y="607"/>
                      </a:lnTo>
                      <a:lnTo>
                        <a:pt x="646" y="607"/>
                      </a:lnTo>
                      <a:lnTo>
                        <a:pt x="660" y="607"/>
                      </a:lnTo>
                      <a:lnTo>
                        <a:pt x="674" y="605"/>
                      </a:lnTo>
                      <a:lnTo>
                        <a:pt x="688" y="604"/>
                      </a:lnTo>
                      <a:lnTo>
                        <a:pt x="701" y="601"/>
                      </a:lnTo>
                      <a:lnTo>
                        <a:pt x="715" y="599"/>
                      </a:lnTo>
                      <a:lnTo>
                        <a:pt x="713" y="601"/>
                      </a:lnTo>
                      <a:lnTo>
                        <a:pt x="705" y="607"/>
                      </a:lnTo>
                      <a:lnTo>
                        <a:pt x="692" y="614"/>
                      </a:lnTo>
                      <a:lnTo>
                        <a:pt x="673" y="621"/>
                      </a:lnTo>
                      <a:lnTo>
                        <a:pt x="647" y="627"/>
                      </a:lnTo>
                      <a:lnTo>
                        <a:pt x="616" y="629"/>
                      </a:lnTo>
                      <a:lnTo>
                        <a:pt x="578" y="625"/>
                      </a:lnTo>
                      <a:lnTo>
                        <a:pt x="532" y="616"/>
                      </a:lnTo>
                      <a:lnTo>
                        <a:pt x="544" y="643"/>
                      </a:lnTo>
                      <a:lnTo>
                        <a:pt x="555" y="670"/>
                      </a:lnTo>
                      <a:lnTo>
                        <a:pt x="567" y="697"/>
                      </a:lnTo>
                      <a:lnTo>
                        <a:pt x="578" y="723"/>
                      </a:lnTo>
                      <a:lnTo>
                        <a:pt x="590" y="750"/>
                      </a:lnTo>
                      <a:lnTo>
                        <a:pt x="601" y="778"/>
                      </a:lnTo>
                      <a:lnTo>
                        <a:pt x="613" y="804"/>
                      </a:lnTo>
                      <a:lnTo>
                        <a:pt x="624" y="832"/>
                      </a:lnTo>
                      <a:lnTo>
                        <a:pt x="814" y="984"/>
                      </a:lnTo>
                      <a:lnTo>
                        <a:pt x="789" y="979"/>
                      </a:lnTo>
                      <a:lnTo>
                        <a:pt x="766" y="971"/>
                      </a:lnTo>
                      <a:lnTo>
                        <a:pt x="743" y="960"/>
                      </a:lnTo>
                      <a:lnTo>
                        <a:pt x="722" y="946"/>
                      </a:lnTo>
                      <a:lnTo>
                        <a:pt x="701" y="931"/>
                      </a:lnTo>
                      <a:lnTo>
                        <a:pt x="682" y="913"/>
                      </a:lnTo>
                      <a:lnTo>
                        <a:pt x="662" y="897"/>
                      </a:lnTo>
                      <a:lnTo>
                        <a:pt x="643" y="880"/>
                      </a:lnTo>
                      <a:lnTo>
                        <a:pt x="659" y="935"/>
                      </a:lnTo>
                      <a:lnTo>
                        <a:pt x="668" y="988"/>
                      </a:lnTo>
                      <a:lnTo>
                        <a:pt x="672" y="1036"/>
                      </a:lnTo>
                      <a:lnTo>
                        <a:pt x="672" y="1078"/>
                      </a:lnTo>
                      <a:lnTo>
                        <a:pt x="669" y="1114"/>
                      </a:lnTo>
                      <a:lnTo>
                        <a:pt x="665" y="1140"/>
                      </a:lnTo>
                      <a:lnTo>
                        <a:pt x="661" y="1158"/>
                      </a:lnTo>
                      <a:lnTo>
                        <a:pt x="660" y="1163"/>
                      </a:lnTo>
                      <a:lnTo>
                        <a:pt x="660" y="1125"/>
                      </a:lnTo>
                      <a:lnTo>
                        <a:pt x="659" y="1087"/>
                      </a:lnTo>
                      <a:lnTo>
                        <a:pt x="657" y="1049"/>
                      </a:lnTo>
                      <a:lnTo>
                        <a:pt x="651" y="1012"/>
                      </a:lnTo>
                      <a:lnTo>
                        <a:pt x="644" y="976"/>
                      </a:lnTo>
                      <a:lnTo>
                        <a:pt x="635" y="939"/>
                      </a:lnTo>
                      <a:lnTo>
                        <a:pt x="622" y="903"/>
                      </a:lnTo>
                      <a:lnTo>
                        <a:pt x="606" y="869"/>
                      </a:lnTo>
                      <a:lnTo>
                        <a:pt x="598" y="854"/>
                      </a:lnTo>
                      <a:lnTo>
                        <a:pt x="591" y="839"/>
                      </a:lnTo>
                      <a:lnTo>
                        <a:pt x="583" y="822"/>
                      </a:lnTo>
                      <a:lnTo>
                        <a:pt x="576" y="807"/>
                      </a:lnTo>
                      <a:lnTo>
                        <a:pt x="569" y="791"/>
                      </a:lnTo>
                      <a:lnTo>
                        <a:pt x="562" y="776"/>
                      </a:lnTo>
                      <a:lnTo>
                        <a:pt x="555" y="760"/>
                      </a:lnTo>
                      <a:lnTo>
                        <a:pt x="548" y="745"/>
                      </a:lnTo>
                      <a:lnTo>
                        <a:pt x="545" y="767"/>
                      </a:lnTo>
                      <a:lnTo>
                        <a:pt x="538" y="795"/>
                      </a:lnTo>
                      <a:lnTo>
                        <a:pt x="525" y="828"/>
                      </a:lnTo>
                      <a:lnTo>
                        <a:pt x="509" y="863"/>
                      </a:lnTo>
                      <a:lnTo>
                        <a:pt x="490" y="897"/>
                      </a:lnTo>
                      <a:lnTo>
                        <a:pt x="465" y="930"/>
                      </a:lnTo>
                      <a:lnTo>
                        <a:pt x="438" y="957"/>
                      </a:lnTo>
                      <a:lnTo>
                        <a:pt x="408" y="978"/>
                      </a:lnTo>
                      <a:lnTo>
                        <a:pt x="409" y="977"/>
                      </a:lnTo>
                      <a:lnTo>
                        <a:pt x="414" y="972"/>
                      </a:lnTo>
                      <a:lnTo>
                        <a:pt x="419" y="965"/>
                      </a:lnTo>
                      <a:lnTo>
                        <a:pt x="426" y="955"/>
                      </a:lnTo>
                      <a:lnTo>
                        <a:pt x="435" y="945"/>
                      </a:lnTo>
                      <a:lnTo>
                        <a:pt x="445" y="931"/>
                      </a:lnTo>
                      <a:lnTo>
                        <a:pt x="455" y="917"/>
                      </a:lnTo>
                      <a:lnTo>
                        <a:pt x="464" y="902"/>
                      </a:lnTo>
                      <a:lnTo>
                        <a:pt x="475" y="882"/>
                      </a:lnTo>
                      <a:lnTo>
                        <a:pt x="486" y="857"/>
                      </a:lnTo>
                      <a:lnTo>
                        <a:pt x="499" y="827"/>
                      </a:lnTo>
                      <a:lnTo>
                        <a:pt x="510" y="797"/>
                      </a:lnTo>
                      <a:lnTo>
                        <a:pt x="522" y="769"/>
                      </a:lnTo>
                      <a:lnTo>
                        <a:pt x="531" y="746"/>
                      </a:lnTo>
                      <a:lnTo>
                        <a:pt x="537" y="730"/>
                      </a:lnTo>
                      <a:lnTo>
                        <a:pt x="539" y="725"/>
                      </a:lnTo>
                      <a:lnTo>
                        <a:pt x="528" y="697"/>
                      </a:lnTo>
                      <a:lnTo>
                        <a:pt x="511" y="658"/>
                      </a:lnTo>
                      <a:lnTo>
                        <a:pt x="493" y="612"/>
                      </a:lnTo>
                      <a:lnTo>
                        <a:pt x="473" y="561"/>
                      </a:lnTo>
                      <a:lnTo>
                        <a:pt x="454" y="511"/>
                      </a:lnTo>
                      <a:lnTo>
                        <a:pt x="437" y="467"/>
                      </a:lnTo>
                      <a:lnTo>
                        <a:pt x="422" y="431"/>
                      </a:lnTo>
                      <a:lnTo>
                        <a:pt x="412" y="407"/>
                      </a:lnTo>
                      <a:lnTo>
                        <a:pt x="404" y="388"/>
                      </a:lnTo>
                      <a:lnTo>
                        <a:pt x="396" y="370"/>
                      </a:lnTo>
                      <a:lnTo>
                        <a:pt x="388" y="353"/>
                      </a:lnTo>
                      <a:lnTo>
                        <a:pt x="379" y="334"/>
                      </a:lnTo>
                      <a:lnTo>
                        <a:pt x="370" y="317"/>
                      </a:lnTo>
                      <a:lnTo>
                        <a:pt x="359" y="300"/>
                      </a:lnTo>
                      <a:lnTo>
                        <a:pt x="349" y="282"/>
                      </a:lnTo>
                      <a:lnTo>
                        <a:pt x="337" y="266"/>
                      </a:lnTo>
                      <a:lnTo>
                        <a:pt x="327" y="253"/>
                      </a:lnTo>
                      <a:lnTo>
                        <a:pt x="314" y="240"/>
                      </a:lnTo>
                      <a:lnTo>
                        <a:pt x="299" y="225"/>
                      </a:lnTo>
                      <a:lnTo>
                        <a:pt x="283" y="210"/>
                      </a:lnTo>
                      <a:lnTo>
                        <a:pt x="265" y="194"/>
                      </a:lnTo>
                      <a:lnTo>
                        <a:pt x="245" y="177"/>
                      </a:lnTo>
                      <a:lnTo>
                        <a:pt x="223" y="161"/>
                      </a:lnTo>
                      <a:lnTo>
                        <a:pt x="202" y="145"/>
                      </a:lnTo>
                      <a:lnTo>
                        <a:pt x="179" y="129"/>
                      </a:lnTo>
                      <a:lnTo>
                        <a:pt x="154" y="114"/>
                      </a:lnTo>
                      <a:lnTo>
                        <a:pt x="129" y="100"/>
                      </a:lnTo>
                      <a:lnTo>
                        <a:pt x="104" y="88"/>
                      </a:lnTo>
                      <a:lnTo>
                        <a:pt x="78" y="77"/>
                      </a:lnTo>
                      <a:lnTo>
                        <a:pt x="52" y="68"/>
                      </a:lnTo>
                      <a:lnTo>
                        <a:pt x="26" y="60"/>
                      </a:lnTo>
                      <a:lnTo>
                        <a:pt x="0" y="55"/>
                      </a:lnTo>
                      <a:lnTo>
                        <a:pt x="10" y="0"/>
                      </a:lnTo>
                      <a:lnTo>
                        <a:pt x="14" y="0"/>
                      </a:lnTo>
                      <a:lnTo>
                        <a:pt x="21" y="0"/>
                      </a:lnTo>
                      <a:lnTo>
                        <a:pt x="30" y="1"/>
                      </a:lnTo>
                      <a:lnTo>
                        <a:pt x="43" y="2"/>
                      </a:lnTo>
                      <a:lnTo>
                        <a:pt x="56" y="4"/>
                      </a:lnTo>
                      <a:lnTo>
                        <a:pt x="70" y="6"/>
                      </a:lnTo>
                      <a:lnTo>
                        <a:pt x="85" y="9"/>
                      </a:lnTo>
                      <a:lnTo>
                        <a:pt x="99" y="13"/>
                      </a:lnTo>
                      <a:lnTo>
                        <a:pt x="113" y="17"/>
                      </a:lnTo>
                      <a:lnTo>
                        <a:pt x="126" y="23"/>
                      </a:lnTo>
                      <a:lnTo>
                        <a:pt x="138" y="29"/>
                      </a:lnTo>
                      <a:lnTo>
                        <a:pt x="151" y="36"/>
                      </a:lnTo>
                      <a:lnTo>
                        <a:pt x="164" y="43"/>
                      </a:lnTo>
                      <a:lnTo>
                        <a:pt x="176" y="50"/>
                      </a:lnTo>
                      <a:lnTo>
                        <a:pt x="189" y="57"/>
                      </a:lnTo>
                      <a:lnTo>
                        <a:pt x="200" y="65"/>
                      </a:lnTo>
                      <a:lnTo>
                        <a:pt x="212" y="74"/>
                      </a:lnTo>
                      <a:lnTo>
                        <a:pt x="223" y="82"/>
                      </a:lnTo>
                      <a:lnTo>
                        <a:pt x="235" y="91"/>
                      </a:lnTo>
                      <a:lnTo>
                        <a:pt x="246" y="100"/>
                      </a:lnTo>
                      <a:lnTo>
                        <a:pt x="258" y="109"/>
                      </a:lnTo>
                      <a:lnTo>
                        <a:pt x="268" y="120"/>
                      </a:lnTo>
                      <a:lnTo>
                        <a:pt x="279" y="130"/>
                      </a:lnTo>
                      <a:lnTo>
                        <a:pt x="289" y="141"/>
                      </a:lnTo>
                      <a:lnTo>
                        <a:pt x="297" y="149"/>
                      </a:lnTo>
                      <a:lnTo>
                        <a:pt x="305" y="158"/>
                      </a:lnTo>
                      <a:lnTo>
                        <a:pt x="313" y="166"/>
                      </a:lnTo>
                      <a:lnTo>
                        <a:pt x="323" y="174"/>
                      </a:lnTo>
                      <a:lnTo>
                        <a:pt x="331" y="183"/>
                      </a:lnTo>
                      <a:lnTo>
                        <a:pt x="339" y="191"/>
                      </a:lnTo>
                      <a:lnTo>
                        <a:pt x="348" y="199"/>
                      </a:lnTo>
                      <a:lnTo>
                        <a:pt x="356" y="207"/>
                      </a:lnTo>
                      <a:lnTo>
                        <a:pt x="362" y="199"/>
                      </a:lnTo>
                      <a:lnTo>
                        <a:pt x="367" y="190"/>
                      </a:lnTo>
                      <a:lnTo>
                        <a:pt x="373" y="180"/>
                      </a:lnTo>
                      <a:lnTo>
                        <a:pt x="379" y="168"/>
                      </a:lnTo>
                      <a:lnTo>
                        <a:pt x="385" y="157"/>
                      </a:lnTo>
                      <a:lnTo>
                        <a:pt x="390" y="145"/>
                      </a:lnTo>
                      <a:lnTo>
                        <a:pt x="397" y="135"/>
                      </a:lnTo>
                      <a:lnTo>
                        <a:pt x="404" y="126"/>
                      </a:lnTo>
                      <a:lnTo>
                        <a:pt x="420" y="113"/>
                      </a:lnTo>
                      <a:lnTo>
                        <a:pt x="440" y="105"/>
                      </a:lnTo>
                      <a:lnTo>
                        <a:pt x="463" y="101"/>
                      </a:lnTo>
                      <a:lnTo>
                        <a:pt x="488" y="101"/>
                      </a:lnTo>
                      <a:lnTo>
                        <a:pt x="513" y="105"/>
                      </a:lnTo>
                      <a:lnTo>
                        <a:pt x="534" y="112"/>
                      </a:lnTo>
                      <a:lnTo>
                        <a:pt x="554" y="121"/>
                      </a:lnTo>
                      <a:lnTo>
                        <a:pt x="569" y="134"/>
                      </a:lnTo>
                      <a:lnTo>
                        <a:pt x="592" y="168"/>
                      </a:lnTo>
                      <a:lnTo>
                        <a:pt x="605" y="204"/>
                      </a:lnTo>
                      <a:lnTo>
                        <a:pt x="610" y="242"/>
                      </a:lnTo>
                      <a:lnTo>
                        <a:pt x="613" y="281"/>
                      </a:lnTo>
                      <a:lnTo>
                        <a:pt x="612" y="320"/>
                      </a:lnTo>
                      <a:lnTo>
                        <a:pt x="610" y="361"/>
                      </a:lnTo>
                      <a:lnTo>
                        <a:pt x="612" y="401"/>
                      </a:lnTo>
                      <a:lnTo>
                        <a:pt x="617" y="440"/>
                      </a:lnTo>
                      <a:lnTo>
                        <a:pt x="630" y="433"/>
                      </a:lnTo>
                      <a:lnTo>
                        <a:pt x="644" y="426"/>
                      </a:lnTo>
                      <a:lnTo>
                        <a:pt x="657" y="420"/>
                      </a:lnTo>
                      <a:lnTo>
                        <a:pt x="670" y="415"/>
                      </a:lnTo>
                      <a:lnTo>
                        <a:pt x="684" y="410"/>
                      </a:lnTo>
                      <a:lnTo>
                        <a:pt x="699" y="407"/>
                      </a:lnTo>
                      <a:lnTo>
                        <a:pt x="713" y="403"/>
                      </a:lnTo>
                      <a:lnTo>
                        <a:pt x="728" y="401"/>
                      </a:lnTo>
                      <a:lnTo>
                        <a:pt x="742" y="400"/>
                      </a:lnTo>
                      <a:lnTo>
                        <a:pt x="757" y="399"/>
                      </a:lnTo>
                      <a:lnTo>
                        <a:pt x="771" y="400"/>
                      </a:lnTo>
                      <a:lnTo>
                        <a:pt x="786" y="402"/>
                      </a:lnTo>
                      <a:lnTo>
                        <a:pt x="799" y="404"/>
                      </a:lnTo>
                      <a:lnTo>
                        <a:pt x="814" y="409"/>
                      </a:lnTo>
                      <a:lnTo>
                        <a:pt x="828" y="416"/>
                      </a:lnTo>
                      <a:lnTo>
                        <a:pt x="842" y="423"/>
                      </a:lnTo>
                      <a:lnTo>
                        <a:pt x="858" y="433"/>
                      </a:lnTo>
                      <a:lnTo>
                        <a:pt x="874" y="444"/>
                      </a:lnTo>
                      <a:lnTo>
                        <a:pt x="889" y="456"/>
                      </a:lnTo>
                      <a:lnTo>
                        <a:pt x="902" y="470"/>
                      </a:lnTo>
                      <a:lnTo>
                        <a:pt x="912" y="485"/>
                      </a:lnTo>
                      <a:lnTo>
                        <a:pt x="919" y="501"/>
                      </a:lnTo>
                      <a:lnTo>
                        <a:pt x="923" y="518"/>
                      </a:lnTo>
                      <a:lnTo>
                        <a:pt x="921" y="537"/>
                      </a:lnTo>
                      <a:lnTo>
                        <a:pt x="917" y="563"/>
                      </a:lnTo>
                      <a:lnTo>
                        <a:pt x="909" y="590"/>
                      </a:lnTo>
                      <a:lnTo>
                        <a:pt x="898" y="615"/>
                      </a:lnTo>
                      <a:lnTo>
                        <a:pt x="887" y="639"/>
                      </a:lnTo>
                      <a:lnTo>
                        <a:pt x="872" y="662"/>
                      </a:lnTo>
                      <a:lnTo>
                        <a:pt x="856" y="683"/>
                      </a:lnTo>
                      <a:lnTo>
                        <a:pt x="839" y="704"/>
                      </a:lnTo>
                      <a:lnTo>
                        <a:pt x="819" y="722"/>
                      </a:lnTo>
                      <a:lnTo>
                        <a:pt x="835" y="729"/>
                      </a:lnTo>
                      <a:lnTo>
                        <a:pt x="852" y="736"/>
                      </a:lnTo>
                      <a:lnTo>
                        <a:pt x="870" y="743"/>
                      </a:lnTo>
                      <a:lnTo>
                        <a:pt x="887" y="751"/>
                      </a:lnTo>
                      <a:lnTo>
                        <a:pt x="904" y="760"/>
                      </a:lnTo>
                      <a:lnTo>
                        <a:pt x="921" y="768"/>
                      </a:lnTo>
                      <a:lnTo>
                        <a:pt x="938" y="779"/>
                      </a:lnTo>
                      <a:lnTo>
                        <a:pt x="954" y="788"/>
                      </a:lnTo>
                      <a:lnTo>
                        <a:pt x="986" y="811"/>
                      </a:lnTo>
                      <a:lnTo>
                        <a:pt x="1010" y="835"/>
                      </a:lnTo>
                      <a:lnTo>
                        <a:pt x="1027" y="860"/>
                      </a:lnTo>
                      <a:lnTo>
                        <a:pt x="1039" y="886"/>
                      </a:lnTo>
                      <a:lnTo>
                        <a:pt x="1044" y="911"/>
                      </a:lnTo>
                      <a:lnTo>
                        <a:pt x="1044" y="938"/>
                      </a:lnTo>
                      <a:lnTo>
                        <a:pt x="1040" y="964"/>
                      </a:lnTo>
                      <a:lnTo>
                        <a:pt x="1032" y="992"/>
                      </a:lnTo>
                      <a:lnTo>
                        <a:pt x="1025" y="1010"/>
                      </a:lnTo>
                      <a:lnTo>
                        <a:pt x="1017" y="1029"/>
                      </a:lnTo>
                      <a:lnTo>
                        <a:pt x="1008" y="1046"/>
                      </a:lnTo>
                      <a:lnTo>
                        <a:pt x="997" y="1063"/>
                      </a:lnTo>
                      <a:lnTo>
                        <a:pt x="985" y="1078"/>
                      </a:lnTo>
                      <a:lnTo>
                        <a:pt x="970" y="1091"/>
                      </a:lnTo>
                      <a:lnTo>
                        <a:pt x="953" y="1100"/>
                      </a:lnTo>
                      <a:lnTo>
                        <a:pt x="932" y="1106"/>
                      </a:lnTo>
                      <a:lnTo>
                        <a:pt x="920" y="1108"/>
                      </a:lnTo>
                      <a:lnTo>
                        <a:pt x="909" y="1109"/>
                      </a:lnTo>
                      <a:lnTo>
                        <a:pt x="896" y="1112"/>
                      </a:lnTo>
                      <a:lnTo>
                        <a:pt x="885" y="1113"/>
                      </a:lnTo>
                      <a:lnTo>
                        <a:pt x="873" y="1114"/>
                      </a:lnTo>
                      <a:lnTo>
                        <a:pt x="860" y="1115"/>
                      </a:lnTo>
                      <a:lnTo>
                        <a:pt x="849" y="1115"/>
                      </a:lnTo>
                      <a:lnTo>
                        <a:pt x="837" y="1115"/>
                      </a:lnTo>
                      <a:lnTo>
                        <a:pt x="843" y="1125"/>
                      </a:lnTo>
                      <a:lnTo>
                        <a:pt x="848" y="1136"/>
                      </a:lnTo>
                      <a:lnTo>
                        <a:pt x="852" y="1148"/>
                      </a:lnTo>
                      <a:lnTo>
                        <a:pt x="858" y="1160"/>
                      </a:lnTo>
                      <a:lnTo>
                        <a:pt x="862" y="1173"/>
                      </a:lnTo>
                      <a:lnTo>
                        <a:pt x="866" y="1185"/>
                      </a:lnTo>
                      <a:lnTo>
                        <a:pt x="870" y="1197"/>
                      </a:lnTo>
                      <a:lnTo>
                        <a:pt x="872" y="1208"/>
                      </a:lnTo>
                      <a:lnTo>
                        <a:pt x="840" y="1213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2" name="Freeform 92" descr="Зеленый мрамор"/>
                <p:cNvSpPr>
                  <a:spLocks/>
                </p:cNvSpPr>
                <p:nvPr/>
              </p:nvSpPr>
              <p:spPr bwMode="auto">
                <a:xfrm>
                  <a:off x="2371" y="2040"/>
                  <a:ext cx="275" cy="509"/>
                </a:xfrm>
                <a:custGeom>
                  <a:avLst/>
                  <a:gdLst/>
                  <a:ahLst/>
                  <a:cxnLst>
                    <a:cxn ang="0">
                      <a:pos x="502" y="989"/>
                    </a:cxn>
                    <a:cxn ang="0">
                      <a:pos x="517" y="935"/>
                    </a:cxn>
                    <a:cxn ang="0">
                      <a:pos x="516" y="882"/>
                    </a:cxn>
                    <a:cxn ang="0">
                      <a:pos x="478" y="892"/>
                    </a:cxn>
                    <a:cxn ang="0">
                      <a:pos x="404" y="924"/>
                    </a:cxn>
                    <a:cxn ang="0">
                      <a:pos x="329" y="945"/>
                    </a:cxn>
                    <a:cxn ang="0">
                      <a:pos x="249" y="920"/>
                    </a:cxn>
                    <a:cxn ang="0">
                      <a:pos x="202" y="861"/>
                    </a:cxn>
                    <a:cxn ang="0">
                      <a:pos x="207" y="770"/>
                    </a:cxn>
                    <a:cxn ang="0">
                      <a:pos x="258" y="673"/>
                    </a:cxn>
                    <a:cxn ang="0">
                      <a:pos x="326" y="582"/>
                    </a:cxn>
                    <a:cxn ang="0">
                      <a:pos x="279" y="582"/>
                    </a:cxn>
                    <a:cxn ang="0">
                      <a:pos x="231" y="580"/>
                    </a:cxn>
                    <a:cxn ang="0">
                      <a:pos x="181" y="575"/>
                    </a:cxn>
                    <a:cxn ang="0">
                      <a:pos x="124" y="560"/>
                    </a:cxn>
                    <a:cxn ang="0">
                      <a:pos x="70" y="535"/>
                    </a:cxn>
                    <a:cxn ang="0">
                      <a:pos x="26" y="498"/>
                    </a:cxn>
                    <a:cxn ang="0">
                      <a:pos x="2" y="453"/>
                    </a:cxn>
                    <a:cxn ang="0">
                      <a:pos x="6" y="400"/>
                    </a:cxn>
                    <a:cxn ang="0">
                      <a:pos x="40" y="328"/>
                    </a:cxn>
                    <a:cxn ang="0">
                      <a:pos x="87" y="271"/>
                    </a:cxn>
                    <a:cxn ang="0">
                      <a:pos x="107" y="233"/>
                    </a:cxn>
                    <a:cxn ang="0">
                      <a:pos x="59" y="197"/>
                    </a:cxn>
                    <a:cxn ang="0">
                      <a:pos x="30" y="147"/>
                    </a:cxn>
                    <a:cxn ang="0">
                      <a:pos x="29" y="95"/>
                    </a:cxn>
                    <a:cxn ang="0">
                      <a:pos x="48" y="52"/>
                    </a:cxn>
                    <a:cxn ang="0">
                      <a:pos x="82" y="21"/>
                    </a:cxn>
                    <a:cxn ang="0">
                      <a:pos x="125" y="4"/>
                    </a:cxn>
                    <a:cxn ang="0">
                      <a:pos x="175" y="3"/>
                    </a:cxn>
                    <a:cxn ang="0">
                      <a:pos x="182" y="70"/>
                    </a:cxn>
                    <a:cxn ang="0">
                      <a:pos x="115" y="52"/>
                    </a:cxn>
                    <a:cxn ang="0">
                      <a:pos x="62" y="75"/>
                    </a:cxn>
                    <a:cxn ang="0">
                      <a:pos x="92" y="147"/>
                    </a:cxn>
                    <a:cxn ang="0">
                      <a:pos x="162" y="184"/>
                    </a:cxn>
                    <a:cxn ang="0">
                      <a:pos x="219" y="200"/>
                    </a:cxn>
                    <a:cxn ang="0">
                      <a:pos x="214" y="209"/>
                    </a:cxn>
                    <a:cxn ang="0">
                      <a:pos x="173" y="241"/>
                    </a:cxn>
                    <a:cxn ang="0">
                      <a:pos x="119" y="290"/>
                    </a:cxn>
                    <a:cxn ang="0">
                      <a:pos x="71" y="346"/>
                    </a:cxn>
                    <a:cxn ang="0">
                      <a:pos x="52" y="400"/>
                    </a:cxn>
                    <a:cxn ang="0">
                      <a:pos x="83" y="447"/>
                    </a:cxn>
                    <a:cxn ang="0">
                      <a:pos x="150" y="485"/>
                    </a:cxn>
                    <a:cxn ang="0">
                      <a:pos x="227" y="511"/>
                    </a:cxn>
                    <a:cxn ang="0">
                      <a:pos x="299" y="526"/>
                    </a:cxn>
                    <a:cxn ang="0">
                      <a:pos x="354" y="533"/>
                    </a:cxn>
                    <a:cxn ang="0">
                      <a:pos x="375" y="534"/>
                    </a:cxn>
                    <a:cxn ang="0">
                      <a:pos x="331" y="606"/>
                    </a:cxn>
                    <a:cxn ang="0">
                      <a:pos x="261" y="732"/>
                    </a:cxn>
                    <a:cxn ang="0">
                      <a:pos x="248" y="810"/>
                    </a:cxn>
                    <a:cxn ang="0">
                      <a:pos x="281" y="857"/>
                    </a:cxn>
                    <a:cxn ang="0">
                      <a:pos x="344" y="876"/>
                    </a:cxn>
                    <a:cxn ang="0">
                      <a:pos x="417" y="863"/>
                    </a:cxn>
                    <a:cxn ang="0">
                      <a:pos x="480" y="839"/>
                    </a:cxn>
                    <a:cxn ang="0">
                      <a:pos x="545" y="825"/>
                    </a:cxn>
                    <a:cxn ang="0">
                      <a:pos x="540" y="971"/>
                    </a:cxn>
                  </a:cxnLst>
                  <a:rect l="0" t="0" r="r" b="b"/>
                  <a:pathLst>
                    <a:path w="548" h="1019">
                      <a:moveTo>
                        <a:pt x="492" y="1019"/>
                      </a:moveTo>
                      <a:lnTo>
                        <a:pt x="496" y="1005"/>
                      </a:lnTo>
                      <a:lnTo>
                        <a:pt x="502" y="989"/>
                      </a:lnTo>
                      <a:lnTo>
                        <a:pt x="508" y="970"/>
                      </a:lnTo>
                      <a:lnTo>
                        <a:pt x="513" y="953"/>
                      </a:lnTo>
                      <a:lnTo>
                        <a:pt x="517" y="935"/>
                      </a:lnTo>
                      <a:lnTo>
                        <a:pt x="518" y="916"/>
                      </a:lnTo>
                      <a:lnTo>
                        <a:pt x="518" y="898"/>
                      </a:lnTo>
                      <a:lnTo>
                        <a:pt x="516" y="882"/>
                      </a:lnTo>
                      <a:lnTo>
                        <a:pt x="510" y="880"/>
                      </a:lnTo>
                      <a:lnTo>
                        <a:pt x="498" y="884"/>
                      </a:lnTo>
                      <a:lnTo>
                        <a:pt x="478" y="892"/>
                      </a:lnTo>
                      <a:lnTo>
                        <a:pt x="455" y="902"/>
                      </a:lnTo>
                      <a:lnTo>
                        <a:pt x="430" y="913"/>
                      </a:lnTo>
                      <a:lnTo>
                        <a:pt x="404" y="924"/>
                      </a:lnTo>
                      <a:lnTo>
                        <a:pt x="380" y="933"/>
                      </a:lnTo>
                      <a:lnTo>
                        <a:pt x="359" y="940"/>
                      </a:lnTo>
                      <a:lnTo>
                        <a:pt x="329" y="945"/>
                      </a:lnTo>
                      <a:lnTo>
                        <a:pt x="301" y="941"/>
                      </a:lnTo>
                      <a:lnTo>
                        <a:pt x="273" y="933"/>
                      </a:lnTo>
                      <a:lnTo>
                        <a:pt x="249" y="920"/>
                      </a:lnTo>
                      <a:lnTo>
                        <a:pt x="228" y="902"/>
                      </a:lnTo>
                      <a:lnTo>
                        <a:pt x="212" y="883"/>
                      </a:lnTo>
                      <a:lnTo>
                        <a:pt x="202" y="861"/>
                      </a:lnTo>
                      <a:lnTo>
                        <a:pt x="197" y="839"/>
                      </a:lnTo>
                      <a:lnTo>
                        <a:pt x="199" y="803"/>
                      </a:lnTo>
                      <a:lnTo>
                        <a:pt x="207" y="770"/>
                      </a:lnTo>
                      <a:lnTo>
                        <a:pt x="220" y="736"/>
                      </a:lnTo>
                      <a:lnTo>
                        <a:pt x="237" y="704"/>
                      </a:lnTo>
                      <a:lnTo>
                        <a:pt x="258" y="673"/>
                      </a:lnTo>
                      <a:lnTo>
                        <a:pt x="280" y="642"/>
                      </a:lnTo>
                      <a:lnTo>
                        <a:pt x="303" y="612"/>
                      </a:lnTo>
                      <a:lnTo>
                        <a:pt x="326" y="582"/>
                      </a:lnTo>
                      <a:lnTo>
                        <a:pt x="310" y="582"/>
                      </a:lnTo>
                      <a:lnTo>
                        <a:pt x="295" y="582"/>
                      </a:lnTo>
                      <a:lnTo>
                        <a:pt x="279" y="582"/>
                      </a:lnTo>
                      <a:lnTo>
                        <a:pt x="264" y="581"/>
                      </a:lnTo>
                      <a:lnTo>
                        <a:pt x="248" y="581"/>
                      </a:lnTo>
                      <a:lnTo>
                        <a:pt x="231" y="580"/>
                      </a:lnTo>
                      <a:lnTo>
                        <a:pt x="215" y="579"/>
                      </a:lnTo>
                      <a:lnTo>
                        <a:pt x="199" y="577"/>
                      </a:lnTo>
                      <a:lnTo>
                        <a:pt x="181" y="575"/>
                      </a:lnTo>
                      <a:lnTo>
                        <a:pt x="162" y="572"/>
                      </a:lnTo>
                      <a:lnTo>
                        <a:pt x="144" y="567"/>
                      </a:lnTo>
                      <a:lnTo>
                        <a:pt x="124" y="560"/>
                      </a:lnTo>
                      <a:lnTo>
                        <a:pt x="106" y="553"/>
                      </a:lnTo>
                      <a:lnTo>
                        <a:pt x="87" y="544"/>
                      </a:lnTo>
                      <a:lnTo>
                        <a:pt x="70" y="535"/>
                      </a:lnTo>
                      <a:lnTo>
                        <a:pt x="54" y="523"/>
                      </a:lnTo>
                      <a:lnTo>
                        <a:pt x="39" y="512"/>
                      </a:lnTo>
                      <a:lnTo>
                        <a:pt x="26" y="498"/>
                      </a:lnTo>
                      <a:lnTo>
                        <a:pt x="15" y="484"/>
                      </a:lnTo>
                      <a:lnTo>
                        <a:pt x="7" y="469"/>
                      </a:lnTo>
                      <a:lnTo>
                        <a:pt x="2" y="453"/>
                      </a:lnTo>
                      <a:lnTo>
                        <a:pt x="0" y="436"/>
                      </a:lnTo>
                      <a:lnTo>
                        <a:pt x="1" y="419"/>
                      </a:lnTo>
                      <a:lnTo>
                        <a:pt x="6" y="400"/>
                      </a:lnTo>
                      <a:lnTo>
                        <a:pt x="16" y="375"/>
                      </a:lnTo>
                      <a:lnTo>
                        <a:pt x="28" y="351"/>
                      </a:lnTo>
                      <a:lnTo>
                        <a:pt x="40" y="328"/>
                      </a:lnTo>
                      <a:lnTo>
                        <a:pt x="55" y="307"/>
                      </a:lnTo>
                      <a:lnTo>
                        <a:pt x="71" y="288"/>
                      </a:lnTo>
                      <a:lnTo>
                        <a:pt x="87" y="271"/>
                      </a:lnTo>
                      <a:lnTo>
                        <a:pt x="106" y="255"/>
                      </a:lnTo>
                      <a:lnTo>
                        <a:pt x="125" y="241"/>
                      </a:lnTo>
                      <a:lnTo>
                        <a:pt x="107" y="233"/>
                      </a:lnTo>
                      <a:lnTo>
                        <a:pt x="89" y="224"/>
                      </a:lnTo>
                      <a:lnTo>
                        <a:pt x="73" y="211"/>
                      </a:lnTo>
                      <a:lnTo>
                        <a:pt x="59" y="197"/>
                      </a:lnTo>
                      <a:lnTo>
                        <a:pt x="46" y="182"/>
                      </a:lnTo>
                      <a:lnTo>
                        <a:pt x="37" y="165"/>
                      </a:lnTo>
                      <a:lnTo>
                        <a:pt x="30" y="147"/>
                      </a:lnTo>
                      <a:lnTo>
                        <a:pt x="26" y="127"/>
                      </a:lnTo>
                      <a:lnTo>
                        <a:pt x="26" y="110"/>
                      </a:lnTo>
                      <a:lnTo>
                        <a:pt x="29" y="95"/>
                      </a:lnTo>
                      <a:lnTo>
                        <a:pt x="33" y="80"/>
                      </a:lnTo>
                      <a:lnTo>
                        <a:pt x="39" y="65"/>
                      </a:lnTo>
                      <a:lnTo>
                        <a:pt x="48" y="52"/>
                      </a:lnTo>
                      <a:lnTo>
                        <a:pt x="58" y="41"/>
                      </a:lnTo>
                      <a:lnTo>
                        <a:pt x="69" y="30"/>
                      </a:lnTo>
                      <a:lnTo>
                        <a:pt x="82" y="21"/>
                      </a:lnTo>
                      <a:lnTo>
                        <a:pt x="96" y="13"/>
                      </a:lnTo>
                      <a:lnTo>
                        <a:pt x="111" y="7"/>
                      </a:lnTo>
                      <a:lnTo>
                        <a:pt x="125" y="4"/>
                      </a:lnTo>
                      <a:lnTo>
                        <a:pt x="142" y="2"/>
                      </a:lnTo>
                      <a:lnTo>
                        <a:pt x="159" y="0"/>
                      </a:lnTo>
                      <a:lnTo>
                        <a:pt x="175" y="3"/>
                      </a:lnTo>
                      <a:lnTo>
                        <a:pt x="192" y="6"/>
                      </a:lnTo>
                      <a:lnTo>
                        <a:pt x="208" y="13"/>
                      </a:lnTo>
                      <a:lnTo>
                        <a:pt x="182" y="70"/>
                      </a:lnTo>
                      <a:lnTo>
                        <a:pt x="164" y="61"/>
                      </a:lnTo>
                      <a:lnTo>
                        <a:pt x="140" y="55"/>
                      </a:lnTo>
                      <a:lnTo>
                        <a:pt x="115" y="52"/>
                      </a:lnTo>
                      <a:lnTo>
                        <a:pt x="91" y="55"/>
                      </a:lnTo>
                      <a:lnTo>
                        <a:pt x="73" y="61"/>
                      </a:lnTo>
                      <a:lnTo>
                        <a:pt x="62" y="75"/>
                      </a:lnTo>
                      <a:lnTo>
                        <a:pt x="62" y="98"/>
                      </a:lnTo>
                      <a:lnTo>
                        <a:pt x="76" y="129"/>
                      </a:lnTo>
                      <a:lnTo>
                        <a:pt x="92" y="147"/>
                      </a:lnTo>
                      <a:lnTo>
                        <a:pt x="113" y="162"/>
                      </a:lnTo>
                      <a:lnTo>
                        <a:pt x="137" y="174"/>
                      </a:lnTo>
                      <a:lnTo>
                        <a:pt x="162" y="184"/>
                      </a:lnTo>
                      <a:lnTo>
                        <a:pt x="185" y="192"/>
                      </a:lnTo>
                      <a:lnTo>
                        <a:pt x="205" y="196"/>
                      </a:lnTo>
                      <a:lnTo>
                        <a:pt x="219" y="200"/>
                      </a:lnTo>
                      <a:lnTo>
                        <a:pt x="225" y="201"/>
                      </a:lnTo>
                      <a:lnTo>
                        <a:pt x="222" y="203"/>
                      </a:lnTo>
                      <a:lnTo>
                        <a:pt x="214" y="209"/>
                      </a:lnTo>
                      <a:lnTo>
                        <a:pt x="204" y="217"/>
                      </a:lnTo>
                      <a:lnTo>
                        <a:pt x="189" y="227"/>
                      </a:lnTo>
                      <a:lnTo>
                        <a:pt x="173" y="241"/>
                      </a:lnTo>
                      <a:lnTo>
                        <a:pt x="155" y="256"/>
                      </a:lnTo>
                      <a:lnTo>
                        <a:pt x="137" y="272"/>
                      </a:lnTo>
                      <a:lnTo>
                        <a:pt x="119" y="290"/>
                      </a:lnTo>
                      <a:lnTo>
                        <a:pt x="100" y="308"/>
                      </a:lnTo>
                      <a:lnTo>
                        <a:pt x="85" y="328"/>
                      </a:lnTo>
                      <a:lnTo>
                        <a:pt x="71" y="346"/>
                      </a:lnTo>
                      <a:lnTo>
                        <a:pt x="61" y="364"/>
                      </a:lnTo>
                      <a:lnTo>
                        <a:pt x="54" y="383"/>
                      </a:lnTo>
                      <a:lnTo>
                        <a:pt x="52" y="400"/>
                      </a:lnTo>
                      <a:lnTo>
                        <a:pt x="55" y="416"/>
                      </a:lnTo>
                      <a:lnTo>
                        <a:pt x="66" y="431"/>
                      </a:lnTo>
                      <a:lnTo>
                        <a:pt x="83" y="447"/>
                      </a:lnTo>
                      <a:lnTo>
                        <a:pt x="104" y="461"/>
                      </a:lnTo>
                      <a:lnTo>
                        <a:pt x="125" y="474"/>
                      </a:lnTo>
                      <a:lnTo>
                        <a:pt x="150" y="485"/>
                      </a:lnTo>
                      <a:lnTo>
                        <a:pt x="175" y="495"/>
                      </a:lnTo>
                      <a:lnTo>
                        <a:pt x="200" y="504"/>
                      </a:lnTo>
                      <a:lnTo>
                        <a:pt x="227" y="511"/>
                      </a:lnTo>
                      <a:lnTo>
                        <a:pt x="252" y="516"/>
                      </a:lnTo>
                      <a:lnTo>
                        <a:pt x="276" y="521"/>
                      </a:lnTo>
                      <a:lnTo>
                        <a:pt x="299" y="526"/>
                      </a:lnTo>
                      <a:lnTo>
                        <a:pt x="320" y="529"/>
                      </a:lnTo>
                      <a:lnTo>
                        <a:pt x="339" y="530"/>
                      </a:lnTo>
                      <a:lnTo>
                        <a:pt x="354" y="533"/>
                      </a:lnTo>
                      <a:lnTo>
                        <a:pt x="365" y="534"/>
                      </a:lnTo>
                      <a:lnTo>
                        <a:pt x="373" y="534"/>
                      </a:lnTo>
                      <a:lnTo>
                        <a:pt x="375" y="534"/>
                      </a:lnTo>
                      <a:lnTo>
                        <a:pt x="369" y="545"/>
                      </a:lnTo>
                      <a:lnTo>
                        <a:pt x="352" y="571"/>
                      </a:lnTo>
                      <a:lnTo>
                        <a:pt x="331" y="606"/>
                      </a:lnTo>
                      <a:lnTo>
                        <a:pt x="306" y="648"/>
                      </a:lnTo>
                      <a:lnTo>
                        <a:pt x="282" y="690"/>
                      </a:lnTo>
                      <a:lnTo>
                        <a:pt x="261" y="732"/>
                      </a:lnTo>
                      <a:lnTo>
                        <a:pt x="246" y="766"/>
                      </a:lnTo>
                      <a:lnTo>
                        <a:pt x="243" y="789"/>
                      </a:lnTo>
                      <a:lnTo>
                        <a:pt x="248" y="810"/>
                      </a:lnTo>
                      <a:lnTo>
                        <a:pt x="256" y="829"/>
                      </a:lnTo>
                      <a:lnTo>
                        <a:pt x="267" y="845"/>
                      </a:lnTo>
                      <a:lnTo>
                        <a:pt x="281" y="857"/>
                      </a:lnTo>
                      <a:lnTo>
                        <a:pt x="299" y="867"/>
                      </a:lnTo>
                      <a:lnTo>
                        <a:pt x="320" y="873"/>
                      </a:lnTo>
                      <a:lnTo>
                        <a:pt x="344" y="876"/>
                      </a:lnTo>
                      <a:lnTo>
                        <a:pt x="372" y="873"/>
                      </a:lnTo>
                      <a:lnTo>
                        <a:pt x="395" y="869"/>
                      </a:lnTo>
                      <a:lnTo>
                        <a:pt x="417" y="863"/>
                      </a:lnTo>
                      <a:lnTo>
                        <a:pt x="439" y="855"/>
                      </a:lnTo>
                      <a:lnTo>
                        <a:pt x="460" y="847"/>
                      </a:lnTo>
                      <a:lnTo>
                        <a:pt x="480" y="839"/>
                      </a:lnTo>
                      <a:lnTo>
                        <a:pt x="501" y="832"/>
                      </a:lnTo>
                      <a:lnTo>
                        <a:pt x="522" y="827"/>
                      </a:lnTo>
                      <a:lnTo>
                        <a:pt x="545" y="825"/>
                      </a:lnTo>
                      <a:lnTo>
                        <a:pt x="548" y="870"/>
                      </a:lnTo>
                      <a:lnTo>
                        <a:pt x="546" y="920"/>
                      </a:lnTo>
                      <a:lnTo>
                        <a:pt x="540" y="971"/>
                      </a:lnTo>
                      <a:lnTo>
                        <a:pt x="537" y="1017"/>
                      </a:lnTo>
                      <a:lnTo>
                        <a:pt x="492" y="1019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3" name="Freeform 93" descr="Зеленый мрамор"/>
                <p:cNvSpPr>
                  <a:spLocks/>
                </p:cNvSpPr>
                <p:nvPr/>
              </p:nvSpPr>
              <p:spPr bwMode="auto">
                <a:xfrm>
                  <a:off x="2615" y="2529"/>
                  <a:ext cx="196" cy="127"/>
                </a:xfrm>
                <a:custGeom>
                  <a:avLst/>
                  <a:gdLst/>
                  <a:ahLst/>
                  <a:cxnLst>
                    <a:cxn ang="0">
                      <a:pos x="1" y="57"/>
                    </a:cxn>
                    <a:cxn ang="0">
                      <a:pos x="0" y="92"/>
                    </a:cxn>
                    <a:cxn ang="0">
                      <a:pos x="6" y="133"/>
                    </a:cxn>
                    <a:cxn ang="0">
                      <a:pos x="22" y="174"/>
                    </a:cxn>
                    <a:cxn ang="0">
                      <a:pos x="53" y="210"/>
                    </a:cxn>
                    <a:cxn ang="0">
                      <a:pos x="90" y="231"/>
                    </a:cxn>
                    <a:cxn ang="0">
                      <a:pos x="128" y="243"/>
                    </a:cxn>
                    <a:cxn ang="0">
                      <a:pos x="169" y="250"/>
                    </a:cxn>
                    <a:cxn ang="0">
                      <a:pos x="210" y="254"/>
                    </a:cxn>
                    <a:cxn ang="0">
                      <a:pos x="247" y="250"/>
                    </a:cxn>
                    <a:cxn ang="0">
                      <a:pos x="280" y="243"/>
                    </a:cxn>
                    <a:cxn ang="0">
                      <a:pos x="309" y="233"/>
                    </a:cxn>
                    <a:cxn ang="0">
                      <a:pos x="338" y="216"/>
                    </a:cxn>
                    <a:cxn ang="0">
                      <a:pos x="362" y="185"/>
                    </a:cxn>
                    <a:cxn ang="0">
                      <a:pos x="378" y="147"/>
                    </a:cxn>
                    <a:cxn ang="0">
                      <a:pos x="387" y="105"/>
                    </a:cxn>
                    <a:cxn ang="0">
                      <a:pos x="391" y="66"/>
                    </a:cxn>
                    <a:cxn ang="0">
                      <a:pos x="393" y="20"/>
                    </a:cxn>
                    <a:cxn ang="0">
                      <a:pos x="361" y="5"/>
                    </a:cxn>
                    <a:cxn ang="0">
                      <a:pos x="364" y="71"/>
                    </a:cxn>
                    <a:cxn ang="0">
                      <a:pos x="356" y="139"/>
                    </a:cxn>
                    <a:cxn ang="0">
                      <a:pos x="336" y="165"/>
                    </a:cxn>
                    <a:cxn ang="0">
                      <a:pos x="309" y="183"/>
                    </a:cxn>
                    <a:cxn ang="0">
                      <a:pos x="274" y="193"/>
                    </a:cxn>
                    <a:cxn ang="0">
                      <a:pos x="237" y="195"/>
                    </a:cxn>
                    <a:cxn ang="0">
                      <a:pos x="198" y="190"/>
                    </a:cxn>
                    <a:cxn ang="0">
                      <a:pos x="159" y="180"/>
                    </a:cxn>
                    <a:cxn ang="0">
                      <a:pos x="122" y="165"/>
                    </a:cxn>
                    <a:cxn ang="0">
                      <a:pos x="91" y="147"/>
                    </a:cxn>
                    <a:cxn ang="0">
                      <a:pos x="72" y="121"/>
                    </a:cxn>
                    <a:cxn ang="0">
                      <a:pos x="60" y="92"/>
                    </a:cxn>
                    <a:cxn ang="0">
                      <a:pos x="53" y="65"/>
                    </a:cxn>
                    <a:cxn ang="0">
                      <a:pos x="50" y="39"/>
                    </a:cxn>
                  </a:cxnLst>
                  <a:rect l="0" t="0" r="r" b="b"/>
                  <a:pathLst>
                    <a:path w="393" h="254">
                      <a:moveTo>
                        <a:pt x="5" y="41"/>
                      </a:moveTo>
                      <a:lnTo>
                        <a:pt x="1" y="57"/>
                      </a:lnTo>
                      <a:lnTo>
                        <a:pt x="0" y="74"/>
                      </a:lnTo>
                      <a:lnTo>
                        <a:pt x="0" y="92"/>
                      </a:lnTo>
                      <a:lnTo>
                        <a:pt x="1" y="112"/>
                      </a:lnTo>
                      <a:lnTo>
                        <a:pt x="6" y="133"/>
                      </a:lnTo>
                      <a:lnTo>
                        <a:pt x="13" y="153"/>
                      </a:lnTo>
                      <a:lnTo>
                        <a:pt x="22" y="174"/>
                      </a:lnTo>
                      <a:lnTo>
                        <a:pt x="36" y="195"/>
                      </a:lnTo>
                      <a:lnTo>
                        <a:pt x="53" y="210"/>
                      </a:lnTo>
                      <a:lnTo>
                        <a:pt x="72" y="221"/>
                      </a:lnTo>
                      <a:lnTo>
                        <a:pt x="90" y="231"/>
                      </a:lnTo>
                      <a:lnTo>
                        <a:pt x="108" y="238"/>
                      </a:lnTo>
                      <a:lnTo>
                        <a:pt x="128" y="243"/>
                      </a:lnTo>
                      <a:lnTo>
                        <a:pt x="149" y="247"/>
                      </a:lnTo>
                      <a:lnTo>
                        <a:pt x="169" y="250"/>
                      </a:lnTo>
                      <a:lnTo>
                        <a:pt x="191" y="253"/>
                      </a:lnTo>
                      <a:lnTo>
                        <a:pt x="210" y="254"/>
                      </a:lnTo>
                      <a:lnTo>
                        <a:pt x="229" y="253"/>
                      </a:lnTo>
                      <a:lnTo>
                        <a:pt x="247" y="250"/>
                      </a:lnTo>
                      <a:lnTo>
                        <a:pt x="264" y="248"/>
                      </a:lnTo>
                      <a:lnTo>
                        <a:pt x="280" y="243"/>
                      </a:lnTo>
                      <a:lnTo>
                        <a:pt x="296" y="239"/>
                      </a:lnTo>
                      <a:lnTo>
                        <a:pt x="309" y="233"/>
                      </a:lnTo>
                      <a:lnTo>
                        <a:pt x="322" y="227"/>
                      </a:lnTo>
                      <a:lnTo>
                        <a:pt x="338" y="216"/>
                      </a:lnTo>
                      <a:lnTo>
                        <a:pt x="350" y="202"/>
                      </a:lnTo>
                      <a:lnTo>
                        <a:pt x="362" y="185"/>
                      </a:lnTo>
                      <a:lnTo>
                        <a:pt x="371" y="166"/>
                      </a:lnTo>
                      <a:lnTo>
                        <a:pt x="378" y="147"/>
                      </a:lnTo>
                      <a:lnTo>
                        <a:pt x="383" y="126"/>
                      </a:lnTo>
                      <a:lnTo>
                        <a:pt x="387" y="105"/>
                      </a:lnTo>
                      <a:lnTo>
                        <a:pt x="389" y="84"/>
                      </a:lnTo>
                      <a:lnTo>
                        <a:pt x="391" y="66"/>
                      </a:lnTo>
                      <a:lnTo>
                        <a:pt x="393" y="43"/>
                      </a:lnTo>
                      <a:lnTo>
                        <a:pt x="393" y="20"/>
                      </a:lnTo>
                      <a:lnTo>
                        <a:pt x="393" y="0"/>
                      </a:lnTo>
                      <a:lnTo>
                        <a:pt x="361" y="5"/>
                      </a:lnTo>
                      <a:lnTo>
                        <a:pt x="363" y="36"/>
                      </a:lnTo>
                      <a:lnTo>
                        <a:pt x="364" y="71"/>
                      </a:lnTo>
                      <a:lnTo>
                        <a:pt x="362" y="106"/>
                      </a:lnTo>
                      <a:lnTo>
                        <a:pt x="356" y="139"/>
                      </a:lnTo>
                      <a:lnTo>
                        <a:pt x="347" y="153"/>
                      </a:lnTo>
                      <a:lnTo>
                        <a:pt x="336" y="165"/>
                      </a:lnTo>
                      <a:lnTo>
                        <a:pt x="323" y="175"/>
                      </a:lnTo>
                      <a:lnTo>
                        <a:pt x="309" y="183"/>
                      </a:lnTo>
                      <a:lnTo>
                        <a:pt x="292" y="189"/>
                      </a:lnTo>
                      <a:lnTo>
                        <a:pt x="274" y="193"/>
                      </a:lnTo>
                      <a:lnTo>
                        <a:pt x="256" y="195"/>
                      </a:lnTo>
                      <a:lnTo>
                        <a:pt x="237" y="195"/>
                      </a:lnTo>
                      <a:lnTo>
                        <a:pt x="218" y="194"/>
                      </a:lnTo>
                      <a:lnTo>
                        <a:pt x="198" y="190"/>
                      </a:lnTo>
                      <a:lnTo>
                        <a:pt x="179" y="186"/>
                      </a:lnTo>
                      <a:lnTo>
                        <a:pt x="159" y="180"/>
                      </a:lnTo>
                      <a:lnTo>
                        <a:pt x="141" y="173"/>
                      </a:lnTo>
                      <a:lnTo>
                        <a:pt x="122" y="165"/>
                      </a:lnTo>
                      <a:lnTo>
                        <a:pt x="106" y="156"/>
                      </a:lnTo>
                      <a:lnTo>
                        <a:pt x="91" y="147"/>
                      </a:lnTo>
                      <a:lnTo>
                        <a:pt x="81" y="134"/>
                      </a:lnTo>
                      <a:lnTo>
                        <a:pt x="72" y="121"/>
                      </a:lnTo>
                      <a:lnTo>
                        <a:pt x="65" y="107"/>
                      </a:lnTo>
                      <a:lnTo>
                        <a:pt x="60" y="92"/>
                      </a:lnTo>
                      <a:lnTo>
                        <a:pt x="55" y="79"/>
                      </a:lnTo>
                      <a:lnTo>
                        <a:pt x="53" y="65"/>
                      </a:lnTo>
                      <a:lnTo>
                        <a:pt x="51" y="51"/>
                      </a:lnTo>
                      <a:lnTo>
                        <a:pt x="50" y="39"/>
                      </a:lnTo>
                      <a:lnTo>
                        <a:pt x="5" y="41"/>
                      </a:ln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26" name="TextBox 925"/>
          <p:cNvSpPr txBox="1"/>
          <p:nvPr/>
        </p:nvSpPr>
        <p:spPr>
          <a:xfrm>
            <a:off x="3779912" y="620688"/>
            <a:ext cx="5395836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Наклонились мы к земле,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Стало легче и спине.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9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12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15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18" dur="5000" spd="-100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" grpId="0" animBg="1"/>
      <p:bldP spid="825" grpId="1" animBg="1"/>
      <p:bldP spid="825" grpId="2" animBg="1"/>
      <p:bldP spid="825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yescat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204864"/>
            <a:ext cx="5065792" cy="20882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764704"/>
            <a:ext cx="6224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про глазки не забыли,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9422" y="5157192"/>
            <a:ext cx="76184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 – закрыли, два – открыли.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44" descr="2aae438b93ee8f8a918721842b487e59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62068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/>
          <p:cNvSpPr>
            <a:spLocks/>
          </p:cNvSpPr>
          <p:nvPr/>
        </p:nvSpPr>
        <p:spPr bwMode="auto">
          <a:xfrm>
            <a:off x="-612576" y="3356992"/>
            <a:ext cx="10868025" cy="3695700"/>
          </a:xfrm>
          <a:custGeom>
            <a:avLst/>
            <a:gdLst/>
            <a:ahLst/>
            <a:cxnLst>
              <a:cxn ang="0">
                <a:pos x="372" y="421"/>
              </a:cxn>
              <a:cxn ang="0">
                <a:pos x="372" y="53"/>
              </a:cxn>
              <a:cxn ang="0">
                <a:pos x="708" y="101"/>
              </a:cxn>
              <a:cxn ang="0">
                <a:pos x="1956" y="213"/>
              </a:cxn>
              <a:cxn ang="0">
                <a:pos x="2484" y="949"/>
              </a:cxn>
              <a:cxn ang="0">
                <a:pos x="2788" y="1093"/>
              </a:cxn>
              <a:cxn ang="0">
                <a:pos x="3037" y="1133"/>
              </a:cxn>
              <a:cxn ang="0">
                <a:pos x="3613" y="989"/>
              </a:cxn>
              <a:cxn ang="0">
                <a:pos x="4189" y="1133"/>
              </a:cxn>
              <a:cxn ang="0">
                <a:pos x="5252" y="1541"/>
              </a:cxn>
              <a:cxn ang="0">
                <a:pos x="6132" y="2213"/>
              </a:cxn>
              <a:cxn ang="0">
                <a:pos x="965" y="2229"/>
              </a:cxn>
              <a:cxn ang="0">
                <a:pos x="340" y="1941"/>
              </a:cxn>
              <a:cxn ang="0">
                <a:pos x="356" y="1877"/>
              </a:cxn>
              <a:cxn ang="0">
                <a:pos x="388" y="1797"/>
              </a:cxn>
            </a:cxnLst>
            <a:rect l="0" t="0" r="r" b="b"/>
            <a:pathLst>
              <a:path w="6846" h="2328">
                <a:moveTo>
                  <a:pt x="372" y="421"/>
                </a:moveTo>
                <a:cubicBezTo>
                  <a:pt x="372" y="360"/>
                  <a:pt x="316" y="106"/>
                  <a:pt x="372" y="53"/>
                </a:cubicBezTo>
                <a:cubicBezTo>
                  <a:pt x="428" y="0"/>
                  <a:pt x="444" y="74"/>
                  <a:pt x="708" y="101"/>
                </a:cubicBezTo>
                <a:cubicBezTo>
                  <a:pt x="972" y="128"/>
                  <a:pt x="1660" y="72"/>
                  <a:pt x="1956" y="213"/>
                </a:cubicBezTo>
                <a:cubicBezTo>
                  <a:pt x="2252" y="354"/>
                  <a:pt x="2345" y="802"/>
                  <a:pt x="2484" y="949"/>
                </a:cubicBezTo>
                <a:cubicBezTo>
                  <a:pt x="2623" y="1096"/>
                  <a:pt x="2696" y="1062"/>
                  <a:pt x="2788" y="1093"/>
                </a:cubicBezTo>
                <a:cubicBezTo>
                  <a:pt x="2880" y="1124"/>
                  <a:pt x="2900" y="1150"/>
                  <a:pt x="3037" y="1133"/>
                </a:cubicBezTo>
                <a:cubicBezTo>
                  <a:pt x="3174" y="1116"/>
                  <a:pt x="3421" y="989"/>
                  <a:pt x="3613" y="989"/>
                </a:cubicBezTo>
                <a:cubicBezTo>
                  <a:pt x="3805" y="989"/>
                  <a:pt x="3916" y="1041"/>
                  <a:pt x="4189" y="1133"/>
                </a:cubicBezTo>
                <a:cubicBezTo>
                  <a:pt x="4462" y="1225"/>
                  <a:pt x="4928" y="1361"/>
                  <a:pt x="5252" y="1541"/>
                </a:cubicBezTo>
                <a:cubicBezTo>
                  <a:pt x="5576" y="1721"/>
                  <a:pt x="6846" y="2098"/>
                  <a:pt x="6132" y="2213"/>
                </a:cubicBezTo>
                <a:cubicBezTo>
                  <a:pt x="5418" y="2328"/>
                  <a:pt x="1930" y="2274"/>
                  <a:pt x="965" y="2229"/>
                </a:cubicBezTo>
                <a:cubicBezTo>
                  <a:pt x="0" y="2184"/>
                  <a:pt x="441" y="2000"/>
                  <a:pt x="340" y="1941"/>
                </a:cubicBezTo>
                <a:cubicBezTo>
                  <a:pt x="239" y="1882"/>
                  <a:pt x="348" y="1901"/>
                  <a:pt x="356" y="1877"/>
                </a:cubicBezTo>
                <a:cubicBezTo>
                  <a:pt x="364" y="1853"/>
                  <a:pt x="381" y="1814"/>
                  <a:pt x="388" y="1797"/>
                </a:cubicBezTo>
              </a:path>
            </a:pathLst>
          </a:custGeom>
          <a:gradFill rotWithShape="1">
            <a:gsLst>
              <a:gs pos="0">
                <a:srgbClr val="66FF66"/>
              </a:gs>
              <a:gs pos="50000">
                <a:srgbClr val="C0C0C0"/>
              </a:gs>
              <a:gs pos="100000">
                <a:srgbClr val="66FF66"/>
              </a:gs>
            </a:gsLst>
            <a:lin ang="18900000" scaled="1"/>
          </a:gradFill>
          <a:ln w="12700" cap="flat" cmpd="sng">
            <a:solidFill>
              <a:schemeClr val="bg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 rot="728468">
            <a:off x="-4753" y="4828506"/>
            <a:ext cx="7924800" cy="1211263"/>
            <a:chOff x="-57" y="2880"/>
            <a:chExt cx="5689" cy="859"/>
          </a:xfrm>
        </p:grpSpPr>
        <p:grpSp>
          <p:nvGrpSpPr>
            <p:cNvPr id="4" name="Group 24"/>
            <p:cNvGrpSpPr>
              <a:grpSpLocks/>
            </p:cNvGrpSpPr>
            <p:nvPr/>
          </p:nvGrpSpPr>
          <p:grpSpPr bwMode="auto">
            <a:xfrm flipH="1" flipV="1">
              <a:off x="-57" y="3583"/>
              <a:ext cx="232" cy="76"/>
              <a:chOff x="2199" y="3091"/>
              <a:chExt cx="432" cy="140"/>
            </a:xfrm>
          </p:grpSpPr>
          <p:sp>
            <p:nvSpPr>
              <p:cNvPr id="600" name="Freeform 2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1" name="Freeform 2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 flipH="1" flipV="1">
              <a:off x="-57" y="3519"/>
              <a:ext cx="232" cy="76"/>
              <a:chOff x="2199" y="3091"/>
              <a:chExt cx="432" cy="140"/>
            </a:xfrm>
          </p:grpSpPr>
          <p:sp>
            <p:nvSpPr>
              <p:cNvPr id="598" name="Freeform 2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9" name="Freeform 2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30"/>
            <p:cNvGrpSpPr>
              <a:grpSpLocks/>
            </p:cNvGrpSpPr>
            <p:nvPr/>
          </p:nvGrpSpPr>
          <p:grpSpPr bwMode="auto">
            <a:xfrm flipH="1" flipV="1">
              <a:off x="-9" y="3479"/>
              <a:ext cx="232" cy="76"/>
              <a:chOff x="2199" y="3091"/>
              <a:chExt cx="432" cy="140"/>
            </a:xfrm>
          </p:grpSpPr>
          <p:sp>
            <p:nvSpPr>
              <p:cNvPr id="596" name="Freeform 3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7" name="Freeform 3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33"/>
            <p:cNvGrpSpPr>
              <a:grpSpLocks/>
            </p:cNvGrpSpPr>
            <p:nvPr/>
          </p:nvGrpSpPr>
          <p:grpSpPr bwMode="auto">
            <a:xfrm flipH="1" flipV="1">
              <a:off x="31" y="3463"/>
              <a:ext cx="232" cy="76"/>
              <a:chOff x="2199" y="3091"/>
              <a:chExt cx="432" cy="140"/>
            </a:xfrm>
          </p:grpSpPr>
          <p:sp>
            <p:nvSpPr>
              <p:cNvPr id="594" name="Freeform 3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5" name="Freeform 3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2327" y="3232"/>
              <a:ext cx="1021" cy="296"/>
              <a:chOff x="3353" y="4024"/>
              <a:chExt cx="1021" cy="296"/>
            </a:xfrm>
          </p:grpSpPr>
          <p:grpSp>
            <p:nvGrpSpPr>
              <p:cNvPr id="9" name="Group 37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0" name="Group 3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1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92" name="Freeform 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3" name="Freeform 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2" name="Group 4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90" name="Freeform 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1" name="Freeform 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" name="Group 4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8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" name="Group 48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" name="Group 4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3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" name="Group 5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81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2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" name="Group 5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9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0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8" name="Group 58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9" name="Group 5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2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3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" name="Group 6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70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1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" name="Group 6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9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" name="Group 69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4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" name="Group 7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61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2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" name="Group 7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59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0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27" name="Group 79"/>
            <p:cNvGrpSpPr>
              <a:grpSpLocks/>
            </p:cNvGrpSpPr>
            <p:nvPr/>
          </p:nvGrpSpPr>
          <p:grpSpPr bwMode="auto">
            <a:xfrm>
              <a:off x="47" y="3392"/>
              <a:ext cx="1021" cy="296"/>
              <a:chOff x="3353" y="4024"/>
              <a:chExt cx="1021" cy="296"/>
            </a:xfrm>
          </p:grpSpPr>
          <p:grpSp>
            <p:nvGrpSpPr>
              <p:cNvPr id="28" name="Group 80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29" name="Group 8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30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50" name="Freeform 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1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" name="Group 8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8" name="Freeform 8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9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25" name="Group 8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6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7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52" name="Group 91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278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41" name="Freeform 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2" name="Freeform 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79" name="Group 9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9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0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80" name="Group 9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7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8" name="Freeform 1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281" name="Group 101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2282" name="Group 10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283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30" name="Freeform 1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1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84" name="Group 10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8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9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85" name="Group 10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6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7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86" name="Group 11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28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21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" name="Freeform 1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88" name="Group 11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19" name="Freeform 1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89" name="Group 11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517" name="Freeform 1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" name="Freeform 1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2290" name="Group 122"/>
            <p:cNvGrpSpPr>
              <a:grpSpLocks/>
            </p:cNvGrpSpPr>
            <p:nvPr/>
          </p:nvGrpSpPr>
          <p:grpSpPr bwMode="auto">
            <a:xfrm>
              <a:off x="-9" y="3123"/>
              <a:ext cx="104" cy="52"/>
              <a:chOff x="2199" y="3091"/>
              <a:chExt cx="432" cy="140"/>
            </a:xfrm>
          </p:grpSpPr>
          <p:sp>
            <p:nvSpPr>
              <p:cNvPr id="508" name="Freeform 12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9" name="Freeform 12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91" name="Group 125"/>
            <p:cNvGrpSpPr>
              <a:grpSpLocks/>
            </p:cNvGrpSpPr>
            <p:nvPr/>
          </p:nvGrpSpPr>
          <p:grpSpPr bwMode="auto">
            <a:xfrm>
              <a:off x="-9" y="3059"/>
              <a:ext cx="104" cy="52"/>
              <a:chOff x="2199" y="3091"/>
              <a:chExt cx="432" cy="140"/>
            </a:xfrm>
          </p:grpSpPr>
          <p:sp>
            <p:nvSpPr>
              <p:cNvPr id="506" name="Freeform 12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7" name="Freeform 12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92" name="Group 128"/>
            <p:cNvGrpSpPr>
              <a:grpSpLocks/>
            </p:cNvGrpSpPr>
            <p:nvPr/>
          </p:nvGrpSpPr>
          <p:grpSpPr bwMode="auto">
            <a:xfrm>
              <a:off x="39" y="3019"/>
              <a:ext cx="104" cy="52"/>
              <a:chOff x="2199" y="3091"/>
              <a:chExt cx="432" cy="140"/>
            </a:xfrm>
          </p:grpSpPr>
          <p:sp>
            <p:nvSpPr>
              <p:cNvPr id="504" name="Freeform 12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5" name="Freeform 13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93" name="Group 131"/>
            <p:cNvGrpSpPr>
              <a:grpSpLocks/>
            </p:cNvGrpSpPr>
            <p:nvPr/>
          </p:nvGrpSpPr>
          <p:grpSpPr bwMode="auto">
            <a:xfrm>
              <a:off x="48" y="2880"/>
              <a:ext cx="5584" cy="859"/>
              <a:chOff x="47" y="2784"/>
              <a:chExt cx="5584" cy="859"/>
            </a:xfrm>
          </p:grpSpPr>
          <p:grpSp>
            <p:nvGrpSpPr>
              <p:cNvPr id="2294" name="Group 132"/>
              <p:cNvGrpSpPr>
                <a:grpSpLocks/>
              </p:cNvGrpSpPr>
              <p:nvPr/>
            </p:nvGrpSpPr>
            <p:grpSpPr bwMode="auto">
              <a:xfrm>
                <a:off x="1839" y="3075"/>
                <a:ext cx="216" cy="116"/>
                <a:chOff x="2199" y="3091"/>
                <a:chExt cx="432" cy="140"/>
              </a:xfrm>
            </p:grpSpPr>
            <p:sp>
              <p:nvSpPr>
                <p:cNvPr id="502" name="Freeform 13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3" name="Freeform 13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95" name="Group 135"/>
              <p:cNvGrpSpPr>
                <a:grpSpLocks/>
              </p:cNvGrpSpPr>
              <p:nvPr/>
            </p:nvGrpSpPr>
            <p:grpSpPr bwMode="auto">
              <a:xfrm>
                <a:off x="3551" y="3091"/>
                <a:ext cx="432" cy="140"/>
                <a:chOff x="2199" y="3091"/>
                <a:chExt cx="432" cy="140"/>
              </a:xfrm>
            </p:grpSpPr>
            <p:sp>
              <p:nvSpPr>
                <p:cNvPr id="500" name="Freeform 13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1" name="Freeform 13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96" name="Group 138"/>
              <p:cNvGrpSpPr>
                <a:grpSpLocks/>
              </p:cNvGrpSpPr>
              <p:nvPr/>
            </p:nvGrpSpPr>
            <p:grpSpPr bwMode="auto">
              <a:xfrm rot="10627022">
                <a:off x="618" y="3414"/>
                <a:ext cx="432" cy="140"/>
                <a:chOff x="2199" y="3091"/>
                <a:chExt cx="432" cy="140"/>
              </a:xfrm>
            </p:grpSpPr>
            <p:sp>
              <p:nvSpPr>
                <p:cNvPr id="498" name="Freeform 13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9" name="Freeform 14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97" name="Group 141"/>
              <p:cNvGrpSpPr>
                <a:grpSpLocks/>
              </p:cNvGrpSpPr>
              <p:nvPr/>
            </p:nvGrpSpPr>
            <p:grpSpPr bwMode="auto">
              <a:xfrm>
                <a:off x="2791" y="3027"/>
                <a:ext cx="104" cy="52"/>
                <a:chOff x="2199" y="3091"/>
                <a:chExt cx="432" cy="140"/>
              </a:xfrm>
            </p:grpSpPr>
            <p:sp>
              <p:nvSpPr>
                <p:cNvPr id="496" name="Freeform 14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7" name="Freeform 14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98" name="Group 144"/>
              <p:cNvGrpSpPr>
                <a:grpSpLocks/>
              </p:cNvGrpSpPr>
              <p:nvPr/>
            </p:nvGrpSpPr>
            <p:grpSpPr bwMode="auto">
              <a:xfrm>
                <a:off x="4591" y="2907"/>
                <a:ext cx="104" cy="52"/>
                <a:chOff x="2199" y="3091"/>
                <a:chExt cx="432" cy="140"/>
              </a:xfrm>
            </p:grpSpPr>
            <p:sp>
              <p:nvSpPr>
                <p:cNvPr id="494" name="Freeform 14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5" name="Freeform 14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99" name="Group 147"/>
              <p:cNvGrpSpPr>
                <a:grpSpLocks/>
              </p:cNvGrpSpPr>
              <p:nvPr/>
            </p:nvGrpSpPr>
            <p:grpSpPr bwMode="auto">
              <a:xfrm>
                <a:off x="5272" y="3339"/>
                <a:ext cx="104" cy="52"/>
                <a:chOff x="2199" y="3091"/>
                <a:chExt cx="432" cy="140"/>
              </a:xfrm>
            </p:grpSpPr>
            <p:sp>
              <p:nvSpPr>
                <p:cNvPr id="492" name="Freeform 14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3" name="Freeform 14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00" name="Group 150"/>
              <p:cNvGrpSpPr>
                <a:grpSpLocks/>
              </p:cNvGrpSpPr>
              <p:nvPr/>
            </p:nvGrpSpPr>
            <p:grpSpPr bwMode="auto">
              <a:xfrm>
                <a:off x="5128" y="3371"/>
                <a:ext cx="104" cy="52"/>
                <a:chOff x="2199" y="3091"/>
                <a:chExt cx="432" cy="140"/>
              </a:xfrm>
            </p:grpSpPr>
            <p:sp>
              <p:nvSpPr>
                <p:cNvPr id="490" name="Freeform 15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1" name="Freeform 15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01" name="Group 153"/>
              <p:cNvGrpSpPr>
                <a:grpSpLocks/>
              </p:cNvGrpSpPr>
              <p:nvPr/>
            </p:nvGrpSpPr>
            <p:grpSpPr bwMode="auto">
              <a:xfrm>
                <a:off x="5024" y="3387"/>
                <a:ext cx="104" cy="52"/>
                <a:chOff x="2199" y="3091"/>
                <a:chExt cx="432" cy="140"/>
              </a:xfrm>
            </p:grpSpPr>
            <p:sp>
              <p:nvSpPr>
                <p:cNvPr id="488" name="Freeform 15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9" name="Freeform 15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02" name="Group 156"/>
              <p:cNvGrpSpPr>
                <a:grpSpLocks/>
              </p:cNvGrpSpPr>
              <p:nvPr/>
            </p:nvGrpSpPr>
            <p:grpSpPr bwMode="auto">
              <a:xfrm>
                <a:off x="5024" y="3323"/>
                <a:ext cx="104" cy="52"/>
                <a:chOff x="2199" y="3091"/>
                <a:chExt cx="432" cy="140"/>
              </a:xfrm>
            </p:grpSpPr>
            <p:sp>
              <p:nvSpPr>
                <p:cNvPr id="486" name="Freeform 15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7" name="Freeform 15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03" name="Group 159"/>
              <p:cNvGrpSpPr>
                <a:grpSpLocks/>
              </p:cNvGrpSpPr>
              <p:nvPr/>
            </p:nvGrpSpPr>
            <p:grpSpPr bwMode="auto">
              <a:xfrm>
                <a:off x="5072" y="3283"/>
                <a:ext cx="104" cy="52"/>
                <a:chOff x="2199" y="3091"/>
                <a:chExt cx="432" cy="140"/>
              </a:xfrm>
            </p:grpSpPr>
            <p:sp>
              <p:nvSpPr>
                <p:cNvPr id="484" name="Freeform 16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5" name="Freeform 16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8" name="Group 162"/>
              <p:cNvGrpSpPr>
                <a:grpSpLocks/>
              </p:cNvGrpSpPr>
              <p:nvPr/>
            </p:nvGrpSpPr>
            <p:grpSpPr bwMode="auto">
              <a:xfrm>
                <a:off x="5112" y="3267"/>
                <a:ext cx="104" cy="52"/>
                <a:chOff x="2199" y="3091"/>
                <a:chExt cx="432" cy="140"/>
              </a:xfrm>
            </p:grpSpPr>
            <p:sp>
              <p:nvSpPr>
                <p:cNvPr id="482" name="Freeform 16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3" name="Freeform 16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9" name="Group 165"/>
              <p:cNvGrpSpPr>
                <a:grpSpLocks/>
              </p:cNvGrpSpPr>
              <p:nvPr/>
            </p:nvGrpSpPr>
            <p:grpSpPr bwMode="auto">
              <a:xfrm>
                <a:off x="5160" y="3243"/>
                <a:ext cx="104" cy="52"/>
                <a:chOff x="2199" y="3091"/>
                <a:chExt cx="432" cy="140"/>
              </a:xfrm>
            </p:grpSpPr>
            <p:sp>
              <p:nvSpPr>
                <p:cNvPr id="480" name="Freeform 16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" name="Freeform 16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0" name="Group 168"/>
              <p:cNvGrpSpPr>
                <a:grpSpLocks/>
              </p:cNvGrpSpPr>
              <p:nvPr/>
            </p:nvGrpSpPr>
            <p:grpSpPr bwMode="auto">
              <a:xfrm>
                <a:off x="5288" y="3195"/>
                <a:ext cx="104" cy="52"/>
                <a:chOff x="2199" y="3091"/>
                <a:chExt cx="432" cy="140"/>
              </a:xfrm>
            </p:grpSpPr>
            <p:sp>
              <p:nvSpPr>
                <p:cNvPr id="478" name="Freeform 16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9" name="Freeform 17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7" name="Group 171"/>
              <p:cNvGrpSpPr>
                <a:grpSpLocks/>
              </p:cNvGrpSpPr>
              <p:nvPr/>
            </p:nvGrpSpPr>
            <p:grpSpPr bwMode="auto">
              <a:xfrm>
                <a:off x="4656" y="3283"/>
                <a:ext cx="104" cy="52"/>
                <a:chOff x="2199" y="3091"/>
                <a:chExt cx="432" cy="140"/>
              </a:xfrm>
            </p:grpSpPr>
            <p:sp>
              <p:nvSpPr>
                <p:cNvPr id="476" name="Freeform 17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7" name="Freeform 17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" name="Group 174"/>
              <p:cNvGrpSpPr>
                <a:grpSpLocks/>
              </p:cNvGrpSpPr>
              <p:nvPr/>
            </p:nvGrpSpPr>
            <p:grpSpPr bwMode="auto">
              <a:xfrm>
                <a:off x="5488" y="3195"/>
                <a:ext cx="104" cy="52"/>
                <a:chOff x="2199" y="3091"/>
                <a:chExt cx="432" cy="140"/>
              </a:xfrm>
            </p:grpSpPr>
            <p:sp>
              <p:nvSpPr>
                <p:cNvPr id="474" name="Freeform 17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5" name="Freeform 17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" name="Group 177"/>
              <p:cNvGrpSpPr>
                <a:grpSpLocks/>
              </p:cNvGrpSpPr>
              <p:nvPr/>
            </p:nvGrpSpPr>
            <p:grpSpPr bwMode="auto">
              <a:xfrm>
                <a:off x="5175" y="2955"/>
                <a:ext cx="104" cy="52"/>
                <a:chOff x="2199" y="3091"/>
                <a:chExt cx="432" cy="140"/>
              </a:xfrm>
            </p:grpSpPr>
            <p:sp>
              <p:nvSpPr>
                <p:cNvPr id="472" name="Freeform 17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3" name="Freeform 17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6" name="Group 180"/>
              <p:cNvGrpSpPr>
                <a:grpSpLocks/>
              </p:cNvGrpSpPr>
              <p:nvPr/>
            </p:nvGrpSpPr>
            <p:grpSpPr bwMode="auto">
              <a:xfrm>
                <a:off x="5375" y="2955"/>
                <a:ext cx="104" cy="52"/>
                <a:chOff x="2199" y="3091"/>
                <a:chExt cx="432" cy="140"/>
              </a:xfrm>
            </p:grpSpPr>
            <p:sp>
              <p:nvSpPr>
                <p:cNvPr id="470" name="Freeform 18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1" name="Freeform 18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7" name="Group 183"/>
              <p:cNvGrpSpPr>
                <a:grpSpLocks/>
              </p:cNvGrpSpPr>
              <p:nvPr/>
            </p:nvGrpSpPr>
            <p:grpSpPr bwMode="auto">
              <a:xfrm>
                <a:off x="2280" y="3176"/>
                <a:ext cx="119" cy="53"/>
                <a:chOff x="2199" y="3091"/>
                <a:chExt cx="432" cy="140"/>
              </a:xfrm>
            </p:grpSpPr>
            <p:sp>
              <p:nvSpPr>
                <p:cNvPr id="468" name="Freeform 18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9" name="Freeform 18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8" name="Group 186"/>
              <p:cNvGrpSpPr>
                <a:grpSpLocks/>
              </p:cNvGrpSpPr>
              <p:nvPr/>
            </p:nvGrpSpPr>
            <p:grpSpPr bwMode="auto">
              <a:xfrm>
                <a:off x="1672" y="3192"/>
                <a:ext cx="104" cy="52"/>
                <a:chOff x="2199" y="3091"/>
                <a:chExt cx="432" cy="140"/>
              </a:xfrm>
            </p:grpSpPr>
            <p:sp>
              <p:nvSpPr>
                <p:cNvPr id="466" name="Freeform 18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7" name="Freeform 18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9" name="Group 189"/>
              <p:cNvGrpSpPr>
                <a:grpSpLocks/>
              </p:cNvGrpSpPr>
              <p:nvPr/>
            </p:nvGrpSpPr>
            <p:grpSpPr bwMode="auto">
              <a:xfrm>
                <a:off x="1568" y="3208"/>
                <a:ext cx="104" cy="52"/>
                <a:chOff x="2199" y="3091"/>
                <a:chExt cx="432" cy="140"/>
              </a:xfrm>
            </p:grpSpPr>
            <p:sp>
              <p:nvSpPr>
                <p:cNvPr id="464" name="Freeform 19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5" name="Freeform 19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0" name="Group 192"/>
              <p:cNvGrpSpPr>
                <a:grpSpLocks/>
              </p:cNvGrpSpPr>
              <p:nvPr/>
            </p:nvGrpSpPr>
            <p:grpSpPr bwMode="auto">
              <a:xfrm>
                <a:off x="1568" y="3144"/>
                <a:ext cx="104" cy="52"/>
                <a:chOff x="2199" y="3091"/>
                <a:chExt cx="432" cy="140"/>
              </a:xfrm>
            </p:grpSpPr>
            <p:sp>
              <p:nvSpPr>
                <p:cNvPr id="462" name="Freeform 19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3" name="Freeform 19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7" name="Group 195"/>
              <p:cNvGrpSpPr>
                <a:grpSpLocks/>
              </p:cNvGrpSpPr>
              <p:nvPr/>
            </p:nvGrpSpPr>
            <p:grpSpPr bwMode="auto">
              <a:xfrm>
                <a:off x="1616" y="3104"/>
                <a:ext cx="104" cy="52"/>
                <a:chOff x="2199" y="3091"/>
                <a:chExt cx="432" cy="140"/>
              </a:xfrm>
            </p:grpSpPr>
            <p:sp>
              <p:nvSpPr>
                <p:cNvPr id="460" name="Freeform 19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1" name="Freeform 19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8" name="Group 198"/>
              <p:cNvGrpSpPr>
                <a:grpSpLocks/>
              </p:cNvGrpSpPr>
              <p:nvPr/>
            </p:nvGrpSpPr>
            <p:grpSpPr bwMode="auto">
              <a:xfrm>
                <a:off x="1656" y="3088"/>
                <a:ext cx="104" cy="52"/>
                <a:chOff x="2199" y="3091"/>
                <a:chExt cx="432" cy="140"/>
              </a:xfrm>
            </p:grpSpPr>
            <p:sp>
              <p:nvSpPr>
                <p:cNvPr id="458" name="Freeform 19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9" name="Freeform 20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9" name="Group 201"/>
              <p:cNvGrpSpPr>
                <a:grpSpLocks/>
              </p:cNvGrpSpPr>
              <p:nvPr/>
            </p:nvGrpSpPr>
            <p:grpSpPr bwMode="auto">
              <a:xfrm>
                <a:off x="2168" y="3080"/>
                <a:ext cx="119" cy="53"/>
                <a:chOff x="2199" y="3091"/>
                <a:chExt cx="432" cy="140"/>
              </a:xfrm>
            </p:grpSpPr>
            <p:sp>
              <p:nvSpPr>
                <p:cNvPr id="456" name="Freeform 20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7" name="Freeform 20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6" name="Group 204"/>
              <p:cNvGrpSpPr>
                <a:grpSpLocks/>
              </p:cNvGrpSpPr>
              <p:nvPr/>
            </p:nvGrpSpPr>
            <p:grpSpPr bwMode="auto">
              <a:xfrm>
                <a:off x="2296" y="3032"/>
                <a:ext cx="119" cy="53"/>
                <a:chOff x="2199" y="3091"/>
                <a:chExt cx="432" cy="140"/>
              </a:xfrm>
            </p:grpSpPr>
            <p:sp>
              <p:nvSpPr>
                <p:cNvPr id="454" name="Freeform 20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5" name="Freeform 20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7" name="Group 207"/>
              <p:cNvGrpSpPr>
                <a:grpSpLocks/>
              </p:cNvGrpSpPr>
              <p:nvPr/>
            </p:nvGrpSpPr>
            <p:grpSpPr bwMode="auto">
              <a:xfrm>
                <a:off x="1456" y="3168"/>
                <a:ext cx="104" cy="52"/>
                <a:chOff x="2199" y="3091"/>
                <a:chExt cx="432" cy="140"/>
              </a:xfrm>
            </p:grpSpPr>
            <p:sp>
              <p:nvSpPr>
                <p:cNvPr id="452" name="Freeform 20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3" name="Freeform 20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8" name="Group 210"/>
              <p:cNvGrpSpPr>
                <a:grpSpLocks/>
              </p:cNvGrpSpPr>
              <p:nvPr/>
            </p:nvGrpSpPr>
            <p:grpSpPr bwMode="auto">
              <a:xfrm>
                <a:off x="1312" y="3200"/>
                <a:ext cx="104" cy="52"/>
                <a:chOff x="2199" y="3091"/>
                <a:chExt cx="432" cy="140"/>
              </a:xfrm>
            </p:grpSpPr>
            <p:sp>
              <p:nvSpPr>
                <p:cNvPr id="450" name="Freeform 21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" name="Freeform 21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9" name="Group 213"/>
              <p:cNvGrpSpPr>
                <a:grpSpLocks/>
              </p:cNvGrpSpPr>
              <p:nvPr/>
            </p:nvGrpSpPr>
            <p:grpSpPr bwMode="auto">
              <a:xfrm>
                <a:off x="1208" y="3216"/>
                <a:ext cx="104" cy="52"/>
                <a:chOff x="2199" y="3091"/>
                <a:chExt cx="432" cy="140"/>
              </a:xfrm>
            </p:grpSpPr>
            <p:sp>
              <p:nvSpPr>
                <p:cNvPr id="448" name="Freeform 21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" name="Freeform 21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0" name="Group 216"/>
              <p:cNvGrpSpPr>
                <a:grpSpLocks/>
              </p:cNvGrpSpPr>
              <p:nvPr/>
            </p:nvGrpSpPr>
            <p:grpSpPr bwMode="auto">
              <a:xfrm>
                <a:off x="1208" y="3152"/>
                <a:ext cx="104" cy="52"/>
                <a:chOff x="2199" y="3091"/>
                <a:chExt cx="432" cy="140"/>
              </a:xfrm>
            </p:grpSpPr>
            <p:sp>
              <p:nvSpPr>
                <p:cNvPr id="446" name="Freeform 21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7" name="Freeform 21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1" name="Group 219"/>
              <p:cNvGrpSpPr>
                <a:grpSpLocks/>
              </p:cNvGrpSpPr>
              <p:nvPr/>
            </p:nvGrpSpPr>
            <p:grpSpPr bwMode="auto">
              <a:xfrm>
                <a:off x="1256" y="3112"/>
                <a:ext cx="104" cy="52"/>
                <a:chOff x="2199" y="3091"/>
                <a:chExt cx="432" cy="140"/>
              </a:xfrm>
            </p:grpSpPr>
            <p:sp>
              <p:nvSpPr>
                <p:cNvPr id="444" name="Freeform 22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5" name="Freeform 22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2" name="Group 222"/>
              <p:cNvGrpSpPr>
                <a:grpSpLocks/>
              </p:cNvGrpSpPr>
              <p:nvPr/>
            </p:nvGrpSpPr>
            <p:grpSpPr bwMode="auto">
              <a:xfrm>
                <a:off x="1296" y="3096"/>
                <a:ext cx="104" cy="52"/>
                <a:chOff x="2199" y="3091"/>
                <a:chExt cx="432" cy="140"/>
              </a:xfrm>
            </p:grpSpPr>
            <p:sp>
              <p:nvSpPr>
                <p:cNvPr id="442" name="Freeform 22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" name="Freeform 22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9" name="Group 225"/>
              <p:cNvGrpSpPr>
                <a:grpSpLocks/>
              </p:cNvGrpSpPr>
              <p:nvPr/>
            </p:nvGrpSpPr>
            <p:grpSpPr bwMode="auto">
              <a:xfrm>
                <a:off x="1344" y="3072"/>
                <a:ext cx="104" cy="52"/>
                <a:chOff x="2199" y="3091"/>
                <a:chExt cx="432" cy="140"/>
              </a:xfrm>
            </p:grpSpPr>
            <p:sp>
              <p:nvSpPr>
                <p:cNvPr id="440" name="Freeform 22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" name="Freeform 22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0" name="Group 228"/>
              <p:cNvGrpSpPr>
                <a:grpSpLocks/>
              </p:cNvGrpSpPr>
              <p:nvPr/>
            </p:nvGrpSpPr>
            <p:grpSpPr bwMode="auto">
              <a:xfrm>
                <a:off x="1472" y="3024"/>
                <a:ext cx="104" cy="52"/>
                <a:chOff x="2199" y="3091"/>
                <a:chExt cx="432" cy="140"/>
              </a:xfrm>
            </p:grpSpPr>
            <p:sp>
              <p:nvSpPr>
                <p:cNvPr id="438" name="Freeform 22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9" name="Freeform 23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1" name="Group 231"/>
              <p:cNvGrpSpPr>
                <a:grpSpLocks/>
              </p:cNvGrpSpPr>
              <p:nvPr/>
            </p:nvGrpSpPr>
            <p:grpSpPr bwMode="auto">
              <a:xfrm>
                <a:off x="1008" y="3288"/>
                <a:ext cx="104" cy="52"/>
                <a:chOff x="2199" y="3091"/>
                <a:chExt cx="432" cy="140"/>
              </a:xfrm>
            </p:grpSpPr>
            <p:sp>
              <p:nvSpPr>
                <p:cNvPr id="436" name="Freeform 23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" name="Freeform 23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8" name="Group 234"/>
              <p:cNvGrpSpPr>
                <a:grpSpLocks/>
              </p:cNvGrpSpPr>
              <p:nvPr/>
            </p:nvGrpSpPr>
            <p:grpSpPr bwMode="auto">
              <a:xfrm>
                <a:off x="864" y="3320"/>
                <a:ext cx="104" cy="52"/>
                <a:chOff x="2199" y="3091"/>
                <a:chExt cx="432" cy="140"/>
              </a:xfrm>
            </p:grpSpPr>
            <p:sp>
              <p:nvSpPr>
                <p:cNvPr id="434" name="Freeform 23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5" name="Freeform 23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9" name="Group 237"/>
              <p:cNvGrpSpPr>
                <a:grpSpLocks/>
              </p:cNvGrpSpPr>
              <p:nvPr/>
            </p:nvGrpSpPr>
            <p:grpSpPr bwMode="auto">
              <a:xfrm>
                <a:off x="760" y="3336"/>
                <a:ext cx="104" cy="52"/>
                <a:chOff x="2199" y="3091"/>
                <a:chExt cx="432" cy="140"/>
              </a:xfrm>
            </p:grpSpPr>
            <p:sp>
              <p:nvSpPr>
                <p:cNvPr id="432" name="Freeform 23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" name="Freeform 23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0" name="Group 240"/>
              <p:cNvGrpSpPr>
                <a:grpSpLocks/>
              </p:cNvGrpSpPr>
              <p:nvPr/>
            </p:nvGrpSpPr>
            <p:grpSpPr bwMode="auto">
              <a:xfrm>
                <a:off x="760" y="3272"/>
                <a:ext cx="104" cy="52"/>
                <a:chOff x="2199" y="3091"/>
                <a:chExt cx="432" cy="140"/>
              </a:xfrm>
            </p:grpSpPr>
            <p:sp>
              <p:nvSpPr>
                <p:cNvPr id="430" name="Freeform 24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" name="Freeform 24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1" name="Group 243"/>
              <p:cNvGrpSpPr>
                <a:grpSpLocks/>
              </p:cNvGrpSpPr>
              <p:nvPr/>
            </p:nvGrpSpPr>
            <p:grpSpPr bwMode="auto">
              <a:xfrm>
                <a:off x="808" y="3232"/>
                <a:ext cx="104" cy="52"/>
                <a:chOff x="2199" y="3091"/>
                <a:chExt cx="432" cy="140"/>
              </a:xfrm>
            </p:grpSpPr>
            <p:sp>
              <p:nvSpPr>
                <p:cNvPr id="428" name="Freeform 24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9" name="Freeform 24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2" name="Group 246"/>
              <p:cNvGrpSpPr>
                <a:grpSpLocks/>
              </p:cNvGrpSpPr>
              <p:nvPr/>
            </p:nvGrpSpPr>
            <p:grpSpPr bwMode="auto">
              <a:xfrm>
                <a:off x="848" y="3216"/>
                <a:ext cx="104" cy="52"/>
                <a:chOff x="2199" y="3091"/>
                <a:chExt cx="432" cy="140"/>
              </a:xfrm>
            </p:grpSpPr>
            <p:sp>
              <p:nvSpPr>
                <p:cNvPr id="426" name="Freeform 24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7" name="Freeform 24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9" name="Group 249"/>
              <p:cNvGrpSpPr>
                <a:grpSpLocks/>
              </p:cNvGrpSpPr>
              <p:nvPr/>
            </p:nvGrpSpPr>
            <p:grpSpPr bwMode="auto">
              <a:xfrm>
                <a:off x="896" y="3192"/>
                <a:ext cx="104" cy="52"/>
                <a:chOff x="2199" y="3091"/>
                <a:chExt cx="432" cy="140"/>
              </a:xfrm>
            </p:grpSpPr>
            <p:sp>
              <p:nvSpPr>
                <p:cNvPr id="424" name="Freeform 25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5" name="Freeform 25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0" name="Group 252"/>
              <p:cNvGrpSpPr>
                <a:grpSpLocks/>
              </p:cNvGrpSpPr>
              <p:nvPr/>
            </p:nvGrpSpPr>
            <p:grpSpPr bwMode="auto">
              <a:xfrm>
                <a:off x="1024" y="3144"/>
                <a:ext cx="104" cy="52"/>
                <a:chOff x="2199" y="3091"/>
                <a:chExt cx="432" cy="140"/>
              </a:xfrm>
            </p:grpSpPr>
            <p:sp>
              <p:nvSpPr>
                <p:cNvPr id="422" name="Freeform 25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3" name="Freeform 25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1" name="Group 255"/>
              <p:cNvGrpSpPr>
                <a:grpSpLocks/>
              </p:cNvGrpSpPr>
              <p:nvPr/>
            </p:nvGrpSpPr>
            <p:grpSpPr bwMode="auto">
              <a:xfrm>
                <a:off x="351" y="3091"/>
                <a:ext cx="104" cy="52"/>
                <a:chOff x="2199" y="3091"/>
                <a:chExt cx="432" cy="140"/>
              </a:xfrm>
            </p:grpSpPr>
            <p:sp>
              <p:nvSpPr>
                <p:cNvPr id="420" name="Freeform 25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" name="Freeform 25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0" name="Group 258"/>
              <p:cNvGrpSpPr>
                <a:grpSpLocks/>
              </p:cNvGrpSpPr>
              <p:nvPr/>
            </p:nvGrpSpPr>
            <p:grpSpPr bwMode="auto">
              <a:xfrm>
                <a:off x="207" y="3123"/>
                <a:ext cx="104" cy="52"/>
                <a:chOff x="2199" y="3091"/>
                <a:chExt cx="432" cy="140"/>
              </a:xfrm>
            </p:grpSpPr>
            <p:sp>
              <p:nvSpPr>
                <p:cNvPr id="418" name="Freeform 25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9" name="Freeform 26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1" name="Group 261"/>
              <p:cNvGrpSpPr>
                <a:grpSpLocks/>
              </p:cNvGrpSpPr>
              <p:nvPr/>
            </p:nvGrpSpPr>
            <p:grpSpPr bwMode="auto">
              <a:xfrm>
                <a:off x="103" y="3139"/>
                <a:ext cx="104" cy="52"/>
                <a:chOff x="2199" y="3091"/>
                <a:chExt cx="432" cy="140"/>
              </a:xfrm>
            </p:grpSpPr>
            <p:sp>
              <p:nvSpPr>
                <p:cNvPr id="416" name="Freeform 26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7" name="Freeform 26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2" name="Group 264"/>
              <p:cNvGrpSpPr>
                <a:grpSpLocks/>
              </p:cNvGrpSpPr>
              <p:nvPr/>
            </p:nvGrpSpPr>
            <p:grpSpPr bwMode="auto">
              <a:xfrm>
                <a:off x="103" y="3075"/>
                <a:ext cx="104" cy="52"/>
                <a:chOff x="2199" y="3091"/>
                <a:chExt cx="432" cy="140"/>
              </a:xfrm>
            </p:grpSpPr>
            <p:sp>
              <p:nvSpPr>
                <p:cNvPr id="414" name="Freeform 26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5" name="Freeform 26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3" name="Group 267"/>
              <p:cNvGrpSpPr>
                <a:grpSpLocks/>
              </p:cNvGrpSpPr>
              <p:nvPr/>
            </p:nvGrpSpPr>
            <p:grpSpPr bwMode="auto">
              <a:xfrm>
                <a:off x="151" y="3035"/>
                <a:ext cx="104" cy="52"/>
                <a:chOff x="2199" y="3091"/>
                <a:chExt cx="432" cy="140"/>
              </a:xfrm>
            </p:grpSpPr>
            <p:sp>
              <p:nvSpPr>
                <p:cNvPr id="412" name="Freeform 26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" name="Freeform 26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4" name="Group 270"/>
              <p:cNvGrpSpPr>
                <a:grpSpLocks/>
              </p:cNvGrpSpPr>
              <p:nvPr/>
            </p:nvGrpSpPr>
            <p:grpSpPr bwMode="auto">
              <a:xfrm>
                <a:off x="191" y="3019"/>
                <a:ext cx="104" cy="52"/>
                <a:chOff x="2199" y="3091"/>
                <a:chExt cx="432" cy="140"/>
              </a:xfrm>
            </p:grpSpPr>
            <p:sp>
              <p:nvSpPr>
                <p:cNvPr id="410" name="Freeform 27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1" name="Freeform 27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5" name="Group 273"/>
              <p:cNvGrpSpPr>
                <a:grpSpLocks/>
              </p:cNvGrpSpPr>
              <p:nvPr/>
            </p:nvGrpSpPr>
            <p:grpSpPr bwMode="auto">
              <a:xfrm>
                <a:off x="239" y="2995"/>
                <a:ext cx="104" cy="52"/>
                <a:chOff x="2199" y="3091"/>
                <a:chExt cx="432" cy="140"/>
              </a:xfrm>
            </p:grpSpPr>
            <p:sp>
              <p:nvSpPr>
                <p:cNvPr id="408" name="Freeform 27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9" name="Freeform 27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6" name="Group 276"/>
              <p:cNvGrpSpPr>
                <a:grpSpLocks/>
              </p:cNvGrpSpPr>
              <p:nvPr/>
            </p:nvGrpSpPr>
            <p:grpSpPr bwMode="auto">
              <a:xfrm>
                <a:off x="367" y="2947"/>
                <a:ext cx="104" cy="52"/>
                <a:chOff x="2199" y="3091"/>
                <a:chExt cx="432" cy="140"/>
              </a:xfrm>
            </p:grpSpPr>
            <p:sp>
              <p:nvSpPr>
                <p:cNvPr id="406" name="Freeform 27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7" name="Freeform 27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3" name="Group 279"/>
              <p:cNvGrpSpPr>
                <a:grpSpLocks/>
              </p:cNvGrpSpPr>
              <p:nvPr/>
            </p:nvGrpSpPr>
            <p:grpSpPr bwMode="auto">
              <a:xfrm flipH="1" flipV="1">
                <a:off x="191" y="3535"/>
                <a:ext cx="232" cy="76"/>
                <a:chOff x="2199" y="3091"/>
                <a:chExt cx="432" cy="140"/>
              </a:xfrm>
            </p:grpSpPr>
            <p:sp>
              <p:nvSpPr>
                <p:cNvPr id="404" name="Freeform 28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5" name="Freeform 28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4" name="Group 282"/>
              <p:cNvGrpSpPr>
                <a:grpSpLocks/>
              </p:cNvGrpSpPr>
              <p:nvPr/>
            </p:nvGrpSpPr>
            <p:grpSpPr bwMode="auto">
              <a:xfrm flipH="1" flipV="1">
                <a:off x="47" y="3567"/>
                <a:ext cx="232" cy="76"/>
                <a:chOff x="2199" y="3091"/>
                <a:chExt cx="432" cy="140"/>
              </a:xfrm>
            </p:grpSpPr>
            <p:sp>
              <p:nvSpPr>
                <p:cNvPr id="402" name="Freeform 28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3" name="Freeform 28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5" name="Group 285"/>
              <p:cNvGrpSpPr>
                <a:grpSpLocks/>
              </p:cNvGrpSpPr>
              <p:nvPr/>
            </p:nvGrpSpPr>
            <p:grpSpPr bwMode="auto">
              <a:xfrm flipH="1" flipV="1">
                <a:off x="79" y="3439"/>
                <a:ext cx="232" cy="76"/>
                <a:chOff x="2199" y="3091"/>
                <a:chExt cx="432" cy="140"/>
              </a:xfrm>
            </p:grpSpPr>
            <p:sp>
              <p:nvSpPr>
                <p:cNvPr id="400" name="Freeform 2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1" name="Freeform 2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2" name="Group 288"/>
              <p:cNvGrpSpPr>
                <a:grpSpLocks/>
              </p:cNvGrpSpPr>
              <p:nvPr/>
            </p:nvGrpSpPr>
            <p:grpSpPr bwMode="auto">
              <a:xfrm flipH="1" flipV="1">
                <a:off x="207" y="3391"/>
                <a:ext cx="232" cy="76"/>
                <a:chOff x="2199" y="3091"/>
                <a:chExt cx="432" cy="140"/>
              </a:xfrm>
            </p:grpSpPr>
            <p:sp>
              <p:nvSpPr>
                <p:cNvPr id="398" name="Freeform 2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9" name="Freeform 2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3" name="Group 291"/>
              <p:cNvGrpSpPr>
                <a:grpSpLocks/>
              </p:cNvGrpSpPr>
              <p:nvPr/>
            </p:nvGrpSpPr>
            <p:grpSpPr bwMode="auto">
              <a:xfrm>
                <a:off x="920" y="3200"/>
                <a:ext cx="104" cy="52"/>
                <a:chOff x="2199" y="3091"/>
                <a:chExt cx="432" cy="140"/>
              </a:xfrm>
            </p:grpSpPr>
            <p:sp>
              <p:nvSpPr>
                <p:cNvPr id="396" name="Freeform 2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7" name="Freeform 2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4" name="Group 294"/>
              <p:cNvGrpSpPr>
                <a:grpSpLocks/>
              </p:cNvGrpSpPr>
              <p:nvPr/>
            </p:nvGrpSpPr>
            <p:grpSpPr bwMode="auto">
              <a:xfrm>
                <a:off x="4359" y="3283"/>
                <a:ext cx="104" cy="52"/>
                <a:chOff x="2199" y="3091"/>
                <a:chExt cx="432" cy="140"/>
              </a:xfrm>
            </p:grpSpPr>
            <p:sp>
              <p:nvSpPr>
                <p:cNvPr id="394" name="Freeform 2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5" name="Freeform 2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5" name="Group 297"/>
              <p:cNvGrpSpPr>
                <a:grpSpLocks/>
              </p:cNvGrpSpPr>
              <p:nvPr/>
            </p:nvGrpSpPr>
            <p:grpSpPr bwMode="auto">
              <a:xfrm>
                <a:off x="4215" y="3315"/>
                <a:ext cx="104" cy="52"/>
                <a:chOff x="2199" y="3091"/>
                <a:chExt cx="432" cy="140"/>
              </a:xfrm>
            </p:grpSpPr>
            <p:sp>
              <p:nvSpPr>
                <p:cNvPr id="392" name="Freeform 2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3" name="Freeform 2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6" name="Group 300"/>
              <p:cNvGrpSpPr>
                <a:grpSpLocks/>
              </p:cNvGrpSpPr>
              <p:nvPr/>
            </p:nvGrpSpPr>
            <p:grpSpPr bwMode="auto">
              <a:xfrm>
                <a:off x="4111" y="3331"/>
                <a:ext cx="104" cy="52"/>
                <a:chOff x="2199" y="3091"/>
                <a:chExt cx="432" cy="140"/>
              </a:xfrm>
            </p:grpSpPr>
            <p:sp>
              <p:nvSpPr>
                <p:cNvPr id="390" name="Freeform 30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1" name="Freeform 30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3" name="Group 303"/>
              <p:cNvGrpSpPr>
                <a:grpSpLocks/>
              </p:cNvGrpSpPr>
              <p:nvPr/>
            </p:nvGrpSpPr>
            <p:grpSpPr bwMode="auto">
              <a:xfrm>
                <a:off x="4111" y="3267"/>
                <a:ext cx="104" cy="52"/>
                <a:chOff x="2199" y="3091"/>
                <a:chExt cx="432" cy="140"/>
              </a:xfrm>
            </p:grpSpPr>
            <p:sp>
              <p:nvSpPr>
                <p:cNvPr id="388" name="Freeform 30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" name="Freeform 30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4" name="Group 306"/>
              <p:cNvGrpSpPr>
                <a:grpSpLocks/>
              </p:cNvGrpSpPr>
              <p:nvPr/>
            </p:nvGrpSpPr>
            <p:grpSpPr bwMode="auto">
              <a:xfrm>
                <a:off x="4159" y="3227"/>
                <a:ext cx="104" cy="52"/>
                <a:chOff x="2199" y="3091"/>
                <a:chExt cx="432" cy="140"/>
              </a:xfrm>
            </p:grpSpPr>
            <p:sp>
              <p:nvSpPr>
                <p:cNvPr id="386" name="Freeform 30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7" name="Freeform 30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5" name="Group 309"/>
              <p:cNvGrpSpPr>
                <a:grpSpLocks/>
              </p:cNvGrpSpPr>
              <p:nvPr/>
            </p:nvGrpSpPr>
            <p:grpSpPr bwMode="auto">
              <a:xfrm>
                <a:off x="4199" y="3211"/>
                <a:ext cx="104" cy="52"/>
                <a:chOff x="2199" y="3091"/>
                <a:chExt cx="432" cy="140"/>
              </a:xfrm>
            </p:grpSpPr>
            <p:sp>
              <p:nvSpPr>
                <p:cNvPr id="384" name="Freeform 31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5" name="Freeform 31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2" name="Group 312"/>
              <p:cNvGrpSpPr>
                <a:grpSpLocks/>
              </p:cNvGrpSpPr>
              <p:nvPr/>
            </p:nvGrpSpPr>
            <p:grpSpPr bwMode="auto">
              <a:xfrm>
                <a:off x="4247" y="3187"/>
                <a:ext cx="104" cy="52"/>
                <a:chOff x="2199" y="3091"/>
                <a:chExt cx="432" cy="140"/>
              </a:xfrm>
            </p:grpSpPr>
            <p:sp>
              <p:nvSpPr>
                <p:cNvPr id="382" name="Freeform 31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3" name="Freeform 31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3" name="Group 315"/>
              <p:cNvGrpSpPr>
                <a:grpSpLocks/>
              </p:cNvGrpSpPr>
              <p:nvPr/>
            </p:nvGrpSpPr>
            <p:grpSpPr bwMode="auto">
              <a:xfrm>
                <a:off x="4375" y="3139"/>
                <a:ext cx="104" cy="52"/>
                <a:chOff x="2199" y="3091"/>
                <a:chExt cx="432" cy="140"/>
              </a:xfrm>
            </p:grpSpPr>
            <p:sp>
              <p:nvSpPr>
                <p:cNvPr id="380" name="Freeform 31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1" name="Freeform 31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4" name="Group 318"/>
              <p:cNvGrpSpPr>
                <a:grpSpLocks/>
              </p:cNvGrpSpPr>
              <p:nvPr/>
            </p:nvGrpSpPr>
            <p:grpSpPr bwMode="auto">
              <a:xfrm>
                <a:off x="3503" y="3291"/>
                <a:ext cx="104" cy="52"/>
                <a:chOff x="2199" y="3091"/>
                <a:chExt cx="432" cy="140"/>
              </a:xfrm>
            </p:grpSpPr>
            <p:sp>
              <p:nvSpPr>
                <p:cNvPr id="378" name="Freeform 31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" name="Freeform 32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5" name="Group 321"/>
              <p:cNvGrpSpPr>
                <a:grpSpLocks/>
              </p:cNvGrpSpPr>
              <p:nvPr/>
            </p:nvGrpSpPr>
            <p:grpSpPr bwMode="auto">
              <a:xfrm>
                <a:off x="3359" y="3323"/>
                <a:ext cx="104" cy="52"/>
                <a:chOff x="2199" y="3091"/>
                <a:chExt cx="432" cy="140"/>
              </a:xfrm>
            </p:grpSpPr>
            <p:sp>
              <p:nvSpPr>
                <p:cNvPr id="376" name="Freeform 32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7" name="Freeform 32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6" name="Group 324"/>
              <p:cNvGrpSpPr>
                <a:grpSpLocks/>
              </p:cNvGrpSpPr>
              <p:nvPr/>
            </p:nvGrpSpPr>
            <p:grpSpPr bwMode="auto">
              <a:xfrm>
                <a:off x="3255" y="3339"/>
                <a:ext cx="104" cy="52"/>
                <a:chOff x="2199" y="3091"/>
                <a:chExt cx="432" cy="140"/>
              </a:xfrm>
            </p:grpSpPr>
            <p:sp>
              <p:nvSpPr>
                <p:cNvPr id="374" name="Freeform 32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5" name="Freeform 32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7" name="Group 327"/>
              <p:cNvGrpSpPr>
                <a:grpSpLocks/>
              </p:cNvGrpSpPr>
              <p:nvPr/>
            </p:nvGrpSpPr>
            <p:grpSpPr bwMode="auto">
              <a:xfrm>
                <a:off x="3255" y="3275"/>
                <a:ext cx="104" cy="52"/>
                <a:chOff x="2199" y="3091"/>
                <a:chExt cx="432" cy="140"/>
              </a:xfrm>
            </p:grpSpPr>
            <p:sp>
              <p:nvSpPr>
                <p:cNvPr id="372" name="Freeform 32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3" name="Freeform 32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8" name="Group 330"/>
              <p:cNvGrpSpPr>
                <a:grpSpLocks/>
              </p:cNvGrpSpPr>
              <p:nvPr/>
            </p:nvGrpSpPr>
            <p:grpSpPr bwMode="auto">
              <a:xfrm>
                <a:off x="3303" y="3235"/>
                <a:ext cx="104" cy="52"/>
                <a:chOff x="2199" y="3091"/>
                <a:chExt cx="432" cy="140"/>
              </a:xfrm>
            </p:grpSpPr>
            <p:sp>
              <p:nvSpPr>
                <p:cNvPr id="370" name="Freeform 33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1" name="Freeform 33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5" name="Group 333"/>
              <p:cNvGrpSpPr>
                <a:grpSpLocks/>
              </p:cNvGrpSpPr>
              <p:nvPr/>
            </p:nvGrpSpPr>
            <p:grpSpPr bwMode="auto">
              <a:xfrm>
                <a:off x="3343" y="3219"/>
                <a:ext cx="104" cy="52"/>
                <a:chOff x="2199" y="3091"/>
                <a:chExt cx="432" cy="140"/>
              </a:xfrm>
            </p:grpSpPr>
            <p:sp>
              <p:nvSpPr>
                <p:cNvPr id="368" name="Freeform 33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" name="Freeform 33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6" name="Group 336"/>
              <p:cNvGrpSpPr>
                <a:grpSpLocks/>
              </p:cNvGrpSpPr>
              <p:nvPr/>
            </p:nvGrpSpPr>
            <p:grpSpPr bwMode="auto">
              <a:xfrm>
                <a:off x="3391" y="3195"/>
                <a:ext cx="104" cy="52"/>
                <a:chOff x="2199" y="3091"/>
                <a:chExt cx="432" cy="140"/>
              </a:xfrm>
            </p:grpSpPr>
            <p:sp>
              <p:nvSpPr>
                <p:cNvPr id="366" name="Freeform 33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7" name="Freeform 33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7" name="Group 339"/>
              <p:cNvGrpSpPr>
                <a:grpSpLocks/>
              </p:cNvGrpSpPr>
              <p:nvPr/>
            </p:nvGrpSpPr>
            <p:grpSpPr bwMode="auto">
              <a:xfrm>
                <a:off x="3519" y="3147"/>
                <a:ext cx="104" cy="52"/>
                <a:chOff x="2199" y="3091"/>
                <a:chExt cx="432" cy="140"/>
              </a:xfrm>
            </p:grpSpPr>
            <p:sp>
              <p:nvSpPr>
                <p:cNvPr id="364" name="Freeform 34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5" name="Freeform 34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44" name="Group 342"/>
              <p:cNvGrpSpPr>
                <a:grpSpLocks/>
              </p:cNvGrpSpPr>
              <p:nvPr/>
            </p:nvGrpSpPr>
            <p:grpSpPr bwMode="auto">
              <a:xfrm>
                <a:off x="1055" y="2784"/>
                <a:ext cx="1021" cy="296"/>
                <a:chOff x="3353" y="4024"/>
                <a:chExt cx="1021" cy="296"/>
              </a:xfrm>
            </p:grpSpPr>
            <p:grpSp>
              <p:nvGrpSpPr>
                <p:cNvPr id="345" name="Group 343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346" name="Group 344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347" name="Group 3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62" name="Freeform 3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3" name="Freeform 3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48" name="Group 348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60" name="Freeform 3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61" name="Freeform 3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55" name="Group 351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8" name="Freeform 3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9" name="Freeform 3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356" name="Group 354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357" name="Group 3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3" name="Freeform 3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4" name="Freeform 3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0" name="Group 358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51" name="Freeform 3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2" name="Freeform 3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1" name="Group 361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9" name="Freeform 3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50" name="Freeform 3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512" name="Group 364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513" name="Group 365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14" name="Group 3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2" name="Freeform 3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43" name="Freeform 3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5" name="Group 369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40" name="Freeform 3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41" name="Freeform 3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16" name="Group 372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8" name="Freeform 3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" name="Freeform 3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23" name="Group 375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24" name="Group 3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3" name="Freeform 3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4" name="Freeform 3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25" name="Group 379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31" name="Freeform 3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2" name="Freeform 3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32" name="Group 382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29" name="Freeform 3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0" name="Freeform 3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533" name="Group 385"/>
              <p:cNvGrpSpPr>
                <a:grpSpLocks/>
              </p:cNvGrpSpPr>
              <p:nvPr/>
            </p:nvGrpSpPr>
            <p:grpSpPr bwMode="auto">
              <a:xfrm>
                <a:off x="1983" y="2859"/>
                <a:ext cx="432" cy="140"/>
                <a:chOff x="2199" y="3091"/>
                <a:chExt cx="432" cy="140"/>
              </a:xfrm>
            </p:grpSpPr>
            <p:sp>
              <p:nvSpPr>
                <p:cNvPr id="320" name="Freeform 3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" name="Freeform 3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4" name="Group 388"/>
              <p:cNvGrpSpPr>
                <a:grpSpLocks/>
              </p:cNvGrpSpPr>
              <p:nvPr/>
            </p:nvGrpSpPr>
            <p:grpSpPr bwMode="auto">
              <a:xfrm>
                <a:off x="4031" y="3139"/>
                <a:ext cx="104" cy="52"/>
                <a:chOff x="2199" y="3091"/>
                <a:chExt cx="432" cy="140"/>
              </a:xfrm>
            </p:grpSpPr>
            <p:sp>
              <p:nvSpPr>
                <p:cNvPr id="318" name="Freeform 3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9" name="Freeform 3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" name="Group 391"/>
              <p:cNvGrpSpPr>
                <a:grpSpLocks/>
              </p:cNvGrpSpPr>
              <p:nvPr/>
            </p:nvGrpSpPr>
            <p:grpSpPr bwMode="auto">
              <a:xfrm>
                <a:off x="4519" y="3051"/>
                <a:ext cx="104" cy="52"/>
                <a:chOff x="2199" y="3091"/>
                <a:chExt cx="432" cy="140"/>
              </a:xfrm>
            </p:grpSpPr>
            <p:sp>
              <p:nvSpPr>
                <p:cNvPr id="316" name="Freeform 3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" name="Freeform 3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" name="Group 394"/>
              <p:cNvGrpSpPr>
                <a:grpSpLocks/>
              </p:cNvGrpSpPr>
              <p:nvPr/>
            </p:nvGrpSpPr>
            <p:grpSpPr bwMode="auto">
              <a:xfrm>
                <a:off x="4935" y="3003"/>
                <a:ext cx="104" cy="52"/>
                <a:chOff x="2199" y="3091"/>
                <a:chExt cx="432" cy="140"/>
              </a:xfrm>
            </p:grpSpPr>
            <p:sp>
              <p:nvSpPr>
                <p:cNvPr id="314" name="Freeform 3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" name="Freeform 3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3" name="Group 397"/>
              <p:cNvGrpSpPr>
                <a:grpSpLocks/>
              </p:cNvGrpSpPr>
              <p:nvPr/>
            </p:nvGrpSpPr>
            <p:grpSpPr bwMode="auto">
              <a:xfrm>
                <a:off x="960" y="3072"/>
                <a:ext cx="432" cy="140"/>
                <a:chOff x="2199" y="3091"/>
                <a:chExt cx="432" cy="140"/>
              </a:xfrm>
            </p:grpSpPr>
            <p:sp>
              <p:nvSpPr>
                <p:cNvPr id="312" name="Freeform 3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" name="Freeform 3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4" name="Group 400"/>
              <p:cNvGrpSpPr>
                <a:grpSpLocks/>
              </p:cNvGrpSpPr>
              <p:nvPr/>
            </p:nvGrpSpPr>
            <p:grpSpPr bwMode="auto">
              <a:xfrm>
                <a:off x="3456" y="3312"/>
                <a:ext cx="1021" cy="296"/>
                <a:chOff x="3353" y="4024"/>
                <a:chExt cx="1021" cy="296"/>
              </a:xfrm>
            </p:grpSpPr>
            <p:grpSp>
              <p:nvGrpSpPr>
                <p:cNvPr id="545" name="Group 401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552" name="Group 402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53" name="Group 4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10" name="Freeform 4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11" name="Freeform 4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4" name="Group 40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8" name="Freeform 4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9" name="Freeform 4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5" name="Group 40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6" name="Freeform 4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7" name="Freeform 4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56" name="Group 412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57" name="Group 4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301" name="Freeform 4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2" name="Freeform 4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8" name="Group 41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9" name="Freeform 4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00" name="Freeform 4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65" name="Group 41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7" name="Freeform 4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98" name="Freeform 4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566" name="Group 422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567" name="Group 423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74" name="Group 4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90" name="Freeform 4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91" name="Freeform 4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75" name="Group 427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8" name="Freeform 4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9" name="Freeform 4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76" name="Group 430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6" name="Freeform 4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7" name="Freeform 4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77" name="Group 433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578" name="Group 4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81" name="Freeform 4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2" name="Freeform 4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85" name="Group 437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79" name="Freeform 4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80" name="Freeform 4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86" name="Group 440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77" name="Freeform 4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78" name="Freeform 4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587" name="Group 443"/>
              <p:cNvGrpSpPr>
                <a:grpSpLocks/>
              </p:cNvGrpSpPr>
              <p:nvPr/>
            </p:nvGrpSpPr>
            <p:grpSpPr bwMode="auto">
              <a:xfrm>
                <a:off x="2839" y="3211"/>
                <a:ext cx="432" cy="140"/>
                <a:chOff x="2199" y="3091"/>
                <a:chExt cx="432" cy="140"/>
              </a:xfrm>
            </p:grpSpPr>
            <p:sp>
              <p:nvSpPr>
                <p:cNvPr id="268" name="Freeform 44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9" name="Freeform 44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2" name="Group 446"/>
              <p:cNvGrpSpPr>
                <a:grpSpLocks/>
              </p:cNvGrpSpPr>
              <p:nvPr/>
            </p:nvGrpSpPr>
            <p:grpSpPr bwMode="auto">
              <a:xfrm>
                <a:off x="2320" y="3216"/>
                <a:ext cx="119" cy="53"/>
                <a:chOff x="2199" y="3091"/>
                <a:chExt cx="432" cy="140"/>
              </a:xfrm>
            </p:grpSpPr>
            <p:sp>
              <p:nvSpPr>
                <p:cNvPr id="266" name="Freeform 44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" name="Freeform 44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5" name="Group 449"/>
              <p:cNvGrpSpPr>
                <a:grpSpLocks/>
              </p:cNvGrpSpPr>
              <p:nvPr/>
            </p:nvGrpSpPr>
            <p:grpSpPr bwMode="auto">
              <a:xfrm>
                <a:off x="2176" y="3248"/>
                <a:ext cx="119" cy="53"/>
                <a:chOff x="2199" y="3091"/>
                <a:chExt cx="432" cy="140"/>
              </a:xfrm>
            </p:grpSpPr>
            <p:sp>
              <p:nvSpPr>
                <p:cNvPr id="264" name="Freeform 45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5" name="Freeform 45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6" name="Group 452"/>
              <p:cNvGrpSpPr>
                <a:grpSpLocks/>
              </p:cNvGrpSpPr>
              <p:nvPr/>
            </p:nvGrpSpPr>
            <p:grpSpPr bwMode="auto">
              <a:xfrm>
                <a:off x="1608" y="3248"/>
                <a:ext cx="104" cy="52"/>
                <a:chOff x="2199" y="3091"/>
                <a:chExt cx="432" cy="140"/>
              </a:xfrm>
            </p:grpSpPr>
            <p:sp>
              <p:nvSpPr>
                <p:cNvPr id="262" name="Freeform 45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3" name="Freeform 45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7" name="Group 455"/>
              <p:cNvGrpSpPr>
                <a:grpSpLocks/>
              </p:cNvGrpSpPr>
              <p:nvPr/>
            </p:nvGrpSpPr>
            <p:grpSpPr bwMode="auto">
              <a:xfrm>
                <a:off x="1608" y="3184"/>
                <a:ext cx="104" cy="52"/>
                <a:chOff x="2199" y="3091"/>
                <a:chExt cx="432" cy="140"/>
              </a:xfrm>
            </p:grpSpPr>
            <p:sp>
              <p:nvSpPr>
                <p:cNvPr id="260" name="Freeform 45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" name="Freeform 45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8" name="Group 458"/>
              <p:cNvGrpSpPr>
                <a:grpSpLocks/>
              </p:cNvGrpSpPr>
              <p:nvPr/>
            </p:nvGrpSpPr>
            <p:grpSpPr bwMode="auto">
              <a:xfrm>
                <a:off x="1656" y="3144"/>
                <a:ext cx="104" cy="52"/>
                <a:chOff x="2199" y="3091"/>
                <a:chExt cx="432" cy="140"/>
              </a:xfrm>
            </p:grpSpPr>
            <p:sp>
              <p:nvSpPr>
                <p:cNvPr id="258" name="Freeform 45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9" name="Freeform 46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09" name="Group 461"/>
              <p:cNvGrpSpPr>
                <a:grpSpLocks/>
              </p:cNvGrpSpPr>
              <p:nvPr/>
            </p:nvGrpSpPr>
            <p:grpSpPr bwMode="auto">
              <a:xfrm>
                <a:off x="2160" y="3144"/>
                <a:ext cx="119" cy="53"/>
                <a:chOff x="2199" y="3091"/>
                <a:chExt cx="432" cy="140"/>
              </a:xfrm>
            </p:grpSpPr>
            <p:sp>
              <p:nvSpPr>
                <p:cNvPr id="256" name="Freeform 46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7" name="Freeform 46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0" name="Group 464"/>
              <p:cNvGrpSpPr>
                <a:grpSpLocks/>
              </p:cNvGrpSpPr>
              <p:nvPr/>
            </p:nvGrpSpPr>
            <p:grpSpPr bwMode="auto">
              <a:xfrm>
                <a:off x="2208" y="3120"/>
                <a:ext cx="119" cy="53"/>
                <a:chOff x="2199" y="3091"/>
                <a:chExt cx="432" cy="140"/>
              </a:xfrm>
            </p:grpSpPr>
            <p:sp>
              <p:nvSpPr>
                <p:cNvPr id="254" name="Freeform 46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5" name="Freeform 46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1" name="Group 467"/>
              <p:cNvGrpSpPr>
                <a:grpSpLocks/>
              </p:cNvGrpSpPr>
              <p:nvPr/>
            </p:nvGrpSpPr>
            <p:grpSpPr bwMode="auto">
              <a:xfrm>
                <a:off x="2336" y="3072"/>
                <a:ext cx="119" cy="53"/>
                <a:chOff x="2199" y="3091"/>
                <a:chExt cx="432" cy="140"/>
              </a:xfrm>
            </p:grpSpPr>
            <p:sp>
              <p:nvSpPr>
                <p:cNvPr id="252" name="Freeform 46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3" name="Freeform 46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2" name="Group 470"/>
              <p:cNvGrpSpPr>
                <a:grpSpLocks/>
              </p:cNvGrpSpPr>
              <p:nvPr/>
            </p:nvGrpSpPr>
            <p:grpSpPr bwMode="auto">
              <a:xfrm>
                <a:off x="5511" y="3059"/>
                <a:ext cx="104" cy="52"/>
                <a:chOff x="2199" y="3091"/>
                <a:chExt cx="432" cy="140"/>
              </a:xfrm>
            </p:grpSpPr>
            <p:sp>
              <p:nvSpPr>
                <p:cNvPr id="250" name="Freeform 47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1" name="Freeform 47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3" name="Group 473"/>
              <p:cNvGrpSpPr>
                <a:grpSpLocks/>
              </p:cNvGrpSpPr>
              <p:nvPr/>
            </p:nvGrpSpPr>
            <p:grpSpPr bwMode="auto">
              <a:xfrm>
                <a:off x="5367" y="3091"/>
                <a:ext cx="104" cy="52"/>
                <a:chOff x="2199" y="3091"/>
                <a:chExt cx="432" cy="140"/>
              </a:xfrm>
            </p:grpSpPr>
            <p:sp>
              <p:nvSpPr>
                <p:cNvPr id="248" name="Freeform 47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9" name="Freeform 47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4" name="Group 476"/>
              <p:cNvGrpSpPr>
                <a:grpSpLocks/>
              </p:cNvGrpSpPr>
              <p:nvPr/>
            </p:nvGrpSpPr>
            <p:grpSpPr bwMode="auto">
              <a:xfrm>
                <a:off x="5263" y="3107"/>
                <a:ext cx="104" cy="52"/>
                <a:chOff x="2199" y="3091"/>
                <a:chExt cx="432" cy="140"/>
              </a:xfrm>
            </p:grpSpPr>
            <p:sp>
              <p:nvSpPr>
                <p:cNvPr id="246" name="Freeform 47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7" name="Freeform 47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5" name="Group 479"/>
              <p:cNvGrpSpPr>
                <a:grpSpLocks/>
              </p:cNvGrpSpPr>
              <p:nvPr/>
            </p:nvGrpSpPr>
            <p:grpSpPr bwMode="auto">
              <a:xfrm>
                <a:off x="5263" y="3043"/>
                <a:ext cx="104" cy="52"/>
                <a:chOff x="2199" y="3091"/>
                <a:chExt cx="432" cy="140"/>
              </a:xfrm>
            </p:grpSpPr>
            <p:sp>
              <p:nvSpPr>
                <p:cNvPr id="244" name="Freeform 48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5" name="Freeform 48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" name="Group 482"/>
              <p:cNvGrpSpPr>
                <a:grpSpLocks/>
              </p:cNvGrpSpPr>
              <p:nvPr/>
            </p:nvGrpSpPr>
            <p:grpSpPr bwMode="auto">
              <a:xfrm>
                <a:off x="5311" y="3003"/>
                <a:ext cx="104" cy="52"/>
                <a:chOff x="2199" y="3091"/>
                <a:chExt cx="432" cy="140"/>
              </a:xfrm>
            </p:grpSpPr>
            <p:sp>
              <p:nvSpPr>
                <p:cNvPr id="242" name="Freeform 48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3" name="Freeform 48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" name="Group 485"/>
              <p:cNvGrpSpPr>
                <a:grpSpLocks/>
              </p:cNvGrpSpPr>
              <p:nvPr/>
            </p:nvGrpSpPr>
            <p:grpSpPr bwMode="auto">
              <a:xfrm>
                <a:off x="5351" y="2987"/>
                <a:ext cx="104" cy="52"/>
                <a:chOff x="2199" y="3091"/>
                <a:chExt cx="432" cy="140"/>
              </a:xfrm>
            </p:grpSpPr>
            <p:sp>
              <p:nvSpPr>
                <p:cNvPr id="240" name="Freeform 48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1" name="Freeform 48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8" name="Group 488"/>
              <p:cNvGrpSpPr>
                <a:grpSpLocks/>
              </p:cNvGrpSpPr>
              <p:nvPr/>
            </p:nvGrpSpPr>
            <p:grpSpPr bwMode="auto">
              <a:xfrm>
                <a:off x="5399" y="2963"/>
                <a:ext cx="104" cy="52"/>
                <a:chOff x="2199" y="3091"/>
                <a:chExt cx="432" cy="140"/>
              </a:xfrm>
            </p:grpSpPr>
            <p:sp>
              <p:nvSpPr>
                <p:cNvPr id="238" name="Freeform 48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" name="Freeform 49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9" name="Group 491"/>
              <p:cNvGrpSpPr>
                <a:grpSpLocks/>
              </p:cNvGrpSpPr>
              <p:nvPr/>
            </p:nvGrpSpPr>
            <p:grpSpPr bwMode="auto">
              <a:xfrm>
                <a:off x="5527" y="2915"/>
                <a:ext cx="104" cy="52"/>
                <a:chOff x="2199" y="3091"/>
                <a:chExt cx="432" cy="140"/>
              </a:xfrm>
            </p:grpSpPr>
            <p:sp>
              <p:nvSpPr>
                <p:cNvPr id="236" name="Freeform 49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" name="Freeform 49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21" name="Group 494"/>
              <p:cNvGrpSpPr>
                <a:grpSpLocks/>
              </p:cNvGrpSpPr>
              <p:nvPr/>
            </p:nvGrpSpPr>
            <p:grpSpPr bwMode="auto">
              <a:xfrm>
                <a:off x="239" y="3075"/>
                <a:ext cx="104" cy="52"/>
                <a:chOff x="2199" y="3091"/>
                <a:chExt cx="432" cy="140"/>
              </a:xfrm>
            </p:grpSpPr>
            <p:sp>
              <p:nvSpPr>
                <p:cNvPr id="234" name="Freeform 49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" name="Freeform 49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22" name="Group 497"/>
              <p:cNvGrpSpPr>
                <a:grpSpLocks/>
              </p:cNvGrpSpPr>
              <p:nvPr/>
            </p:nvGrpSpPr>
            <p:grpSpPr bwMode="auto">
              <a:xfrm>
                <a:off x="95" y="3107"/>
                <a:ext cx="104" cy="52"/>
                <a:chOff x="2199" y="3091"/>
                <a:chExt cx="432" cy="140"/>
              </a:xfrm>
            </p:grpSpPr>
            <p:sp>
              <p:nvSpPr>
                <p:cNvPr id="232" name="Freeform 49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3" name="Freeform 49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31" name="Group 500"/>
              <p:cNvGrpSpPr>
                <a:grpSpLocks/>
              </p:cNvGrpSpPr>
              <p:nvPr/>
            </p:nvGrpSpPr>
            <p:grpSpPr bwMode="auto">
              <a:xfrm>
                <a:off x="79" y="3003"/>
                <a:ext cx="104" cy="52"/>
                <a:chOff x="2199" y="3091"/>
                <a:chExt cx="432" cy="140"/>
              </a:xfrm>
            </p:grpSpPr>
            <p:sp>
              <p:nvSpPr>
                <p:cNvPr id="230" name="Freeform 50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1" name="Freeform 50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32" name="Group 503"/>
              <p:cNvGrpSpPr>
                <a:grpSpLocks/>
              </p:cNvGrpSpPr>
              <p:nvPr/>
            </p:nvGrpSpPr>
            <p:grpSpPr bwMode="auto">
              <a:xfrm>
                <a:off x="127" y="2979"/>
                <a:ext cx="104" cy="52"/>
                <a:chOff x="2199" y="3091"/>
                <a:chExt cx="432" cy="140"/>
              </a:xfrm>
            </p:grpSpPr>
            <p:sp>
              <p:nvSpPr>
                <p:cNvPr id="228" name="Freeform 50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9" name="Freeform 50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41" name="Group 506"/>
              <p:cNvGrpSpPr>
                <a:grpSpLocks/>
              </p:cNvGrpSpPr>
              <p:nvPr/>
            </p:nvGrpSpPr>
            <p:grpSpPr bwMode="auto">
              <a:xfrm>
                <a:off x="255" y="2931"/>
                <a:ext cx="104" cy="52"/>
                <a:chOff x="2199" y="3091"/>
                <a:chExt cx="432" cy="140"/>
              </a:xfrm>
            </p:grpSpPr>
            <p:sp>
              <p:nvSpPr>
                <p:cNvPr id="226" name="Freeform 507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" name="Freeform 508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42" name="Group 509"/>
              <p:cNvGrpSpPr>
                <a:grpSpLocks/>
              </p:cNvGrpSpPr>
              <p:nvPr/>
            </p:nvGrpSpPr>
            <p:grpSpPr bwMode="auto">
              <a:xfrm>
                <a:off x="847" y="3067"/>
                <a:ext cx="104" cy="52"/>
                <a:chOff x="2199" y="3091"/>
                <a:chExt cx="432" cy="140"/>
              </a:xfrm>
            </p:grpSpPr>
            <p:sp>
              <p:nvSpPr>
                <p:cNvPr id="224" name="Freeform 510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" name="Freeform 511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51" name="Group 512"/>
              <p:cNvGrpSpPr>
                <a:grpSpLocks/>
              </p:cNvGrpSpPr>
              <p:nvPr/>
            </p:nvGrpSpPr>
            <p:grpSpPr bwMode="auto">
              <a:xfrm>
                <a:off x="703" y="3099"/>
                <a:ext cx="104" cy="52"/>
                <a:chOff x="2199" y="3091"/>
                <a:chExt cx="432" cy="140"/>
              </a:xfrm>
            </p:grpSpPr>
            <p:sp>
              <p:nvSpPr>
                <p:cNvPr id="222" name="Freeform 513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" name="Freeform 514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52" name="Group 515"/>
              <p:cNvGrpSpPr>
                <a:grpSpLocks/>
              </p:cNvGrpSpPr>
              <p:nvPr/>
            </p:nvGrpSpPr>
            <p:grpSpPr bwMode="auto">
              <a:xfrm>
                <a:off x="599" y="3115"/>
                <a:ext cx="104" cy="52"/>
                <a:chOff x="2199" y="3091"/>
                <a:chExt cx="432" cy="140"/>
              </a:xfrm>
            </p:grpSpPr>
            <p:sp>
              <p:nvSpPr>
                <p:cNvPr id="220" name="Freeform 516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" name="Freeform 517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61" name="Group 518"/>
              <p:cNvGrpSpPr>
                <a:grpSpLocks/>
              </p:cNvGrpSpPr>
              <p:nvPr/>
            </p:nvGrpSpPr>
            <p:grpSpPr bwMode="auto">
              <a:xfrm>
                <a:off x="599" y="3051"/>
                <a:ext cx="104" cy="52"/>
                <a:chOff x="2199" y="3091"/>
                <a:chExt cx="432" cy="140"/>
              </a:xfrm>
            </p:grpSpPr>
            <p:sp>
              <p:nvSpPr>
                <p:cNvPr id="218" name="Freeform 519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" name="Freeform 520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62" name="Group 521"/>
              <p:cNvGrpSpPr>
                <a:grpSpLocks/>
              </p:cNvGrpSpPr>
              <p:nvPr/>
            </p:nvGrpSpPr>
            <p:grpSpPr bwMode="auto">
              <a:xfrm>
                <a:off x="647" y="3011"/>
                <a:ext cx="104" cy="52"/>
                <a:chOff x="2199" y="3091"/>
                <a:chExt cx="432" cy="140"/>
              </a:xfrm>
            </p:grpSpPr>
            <p:sp>
              <p:nvSpPr>
                <p:cNvPr id="216" name="Freeform 522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" name="Freeform 523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71" name="Group 524"/>
              <p:cNvGrpSpPr>
                <a:grpSpLocks/>
              </p:cNvGrpSpPr>
              <p:nvPr/>
            </p:nvGrpSpPr>
            <p:grpSpPr bwMode="auto">
              <a:xfrm>
                <a:off x="687" y="2995"/>
                <a:ext cx="104" cy="52"/>
                <a:chOff x="2199" y="3091"/>
                <a:chExt cx="432" cy="140"/>
              </a:xfrm>
            </p:grpSpPr>
            <p:sp>
              <p:nvSpPr>
                <p:cNvPr id="214" name="Freeform 525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" name="Freeform 526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72" name="Group 527"/>
              <p:cNvGrpSpPr>
                <a:grpSpLocks/>
              </p:cNvGrpSpPr>
              <p:nvPr/>
            </p:nvGrpSpPr>
            <p:grpSpPr bwMode="auto">
              <a:xfrm>
                <a:off x="735" y="2971"/>
                <a:ext cx="104" cy="52"/>
                <a:chOff x="2199" y="3091"/>
                <a:chExt cx="432" cy="140"/>
              </a:xfrm>
            </p:grpSpPr>
            <p:sp>
              <p:nvSpPr>
                <p:cNvPr id="212" name="Freeform 528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" name="Freeform 529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81" name="Group 530"/>
              <p:cNvGrpSpPr>
                <a:grpSpLocks/>
              </p:cNvGrpSpPr>
              <p:nvPr/>
            </p:nvGrpSpPr>
            <p:grpSpPr bwMode="auto">
              <a:xfrm>
                <a:off x="863" y="2923"/>
                <a:ext cx="104" cy="52"/>
                <a:chOff x="2199" y="3091"/>
                <a:chExt cx="432" cy="140"/>
              </a:xfrm>
            </p:grpSpPr>
            <p:sp>
              <p:nvSpPr>
                <p:cNvPr id="210" name="Freeform 531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" name="Freeform 532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82" name="Group 533"/>
              <p:cNvGrpSpPr>
                <a:grpSpLocks/>
              </p:cNvGrpSpPr>
              <p:nvPr/>
            </p:nvGrpSpPr>
            <p:grpSpPr bwMode="auto">
              <a:xfrm>
                <a:off x="807" y="2947"/>
                <a:ext cx="432" cy="140"/>
                <a:chOff x="2199" y="3091"/>
                <a:chExt cx="432" cy="140"/>
              </a:xfrm>
            </p:grpSpPr>
            <p:sp>
              <p:nvSpPr>
                <p:cNvPr id="208" name="Freeform 534"/>
                <p:cNvSpPr>
                  <a:spLocks/>
                </p:cNvSpPr>
                <p:nvPr/>
              </p:nvSpPr>
              <p:spPr bwMode="auto">
                <a:xfrm>
                  <a:off x="2199" y="3091"/>
                  <a:ext cx="204" cy="140"/>
                </a:xfrm>
                <a:custGeom>
                  <a:avLst/>
                  <a:gdLst/>
                  <a:ahLst/>
                  <a:cxnLst>
                    <a:cxn ang="0">
                      <a:pos x="17" y="157"/>
                    </a:cxn>
                    <a:cxn ang="0">
                      <a:pos x="225" y="13"/>
                    </a:cxn>
                    <a:cxn ang="0">
                      <a:pos x="353" y="77"/>
                    </a:cxn>
                    <a:cxn ang="0">
                      <a:pos x="241" y="117"/>
                    </a:cxn>
                    <a:cxn ang="0">
                      <a:pos x="121" y="221"/>
                    </a:cxn>
                    <a:cxn ang="0">
                      <a:pos x="17" y="157"/>
                    </a:cxn>
                  </a:cxnLst>
                  <a:rect l="0" t="0" r="r" b="b"/>
                  <a:pathLst>
                    <a:path w="356" h="228">
                      <a:moveTo>
                        <a:pt x="17" y="157"/>
                      </a:moveTo>
                      <a:cubicBezTo>
                        <a:pt x="34" y="122"/>
                        <a:pt x="169" y="26"/>
                        <a:pt x="225" y="13"/>
                      </a:cubicBezTo>
                      <a:cubicBezTo>
                        <a:pt x="281" y="0"/>
                        <a:pt x="350" y="60"/>
                        <a:pt x="353" y="77"/>
                      </a:cubicBezTo>
                      <a:cubicBezTo>
                        <a:pt x="356" y="94"/>
                        <a:pt x="280" y="93"/>
                        <a:pt x="241" y="117"/>
                      </a:cubicBezTo>
                      <a:cubicBezTo>
                        <a:pt x="202" y="141"/>
                        <a:pt x="154" y="214"/>
                        <a:pt x="121" y="221"/>
                      </a:cubicBezTo>
                      <a:cubicBezTo>
                        <a:pt x="88" y="228"/>
                        <a:pt x="0" y="192"/>
                        <a:pt x="17" y="157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" name="Freeform 535"/>
                <p:cNvSpPr>
                  <a:spLocks/>
                </p:cNvSpPr>
                <p:nvPr/>
              </p:nvSpPr>
              <p:spPr bwMode="auto">
                <a:xfrm>
                  <a:off x="2420" y="3092"/>
                  <a:ext cx="211" cy="119"/>
                </a:xfrm>
                <a:custGeom>
                  <a:avLst/>
                  <a:gdLst/>
                  <a:ahLst/>
                  <a:cxnLst>
                    <a:cxn ang="0">
                      <a:pos x="67" y="19"/>
                    </a:cxn>
                    <a:cxn ang="0">
                      <a:pos x="19" y="139"/>
                    </a:cxn>
                    <a:cxn ang="0">
                      <a:pos x="179" y="131"/>
                    </a:cxn>
                    <a:cxn ang="0">
                      <a:pos x="315" y="131"/>
                    </a:cxn>
                    <a:cxn ang="0">
                      <a:pos x="267" y="51"/>
                    </a:cxn>
                    <a:cxn ang="0">
                      <a:pos x="203" y="27"/>
                    </a:cxn>
                    <a:cxn ang="0">
                      <a:pos x="67" y="19"/>
                    </a:cxn>
                  </a:cxnLst>
                  <a:rect l="0" t="0" r="r" b="b"/>
                  <a:pathLst>
                    <a:path w="330" h="158">
                      <a:moveTo>
                        <a:pt x="67" y="19"/>
                      </a:moveTo>
                      <a:cubicBezTo>
                        <a:pt x="36" y="38"/>
                        <a:pt x="0" y="120"/>
                        <a:pt x="19" y="139"/>
                      </a:cubicBezTo>
                      <a:cubicBezTo>
                        <a:pt x="38" y="158"/>
                        <a:pt x="130" y="132"/>
                        <a:pt x="179" y="131"/>
                      </a:cubicBezTo>
                      <a:cubicBezTo>
                        <a:pt x="228" y="130"/>
                        <a:pt x="300" y="144"/>
                        <a:pt x="315" y="131"/>
                      </a:cubicBezTo>
                      <a:cubicBezTo>
                        <a:pt x="330" y="118"/>
                        <a:pt x="286" y="68"/>
                        <a:pt x="267" y="51"/>
                      </a:cubicBezTo>
                      <a:cubicBezTo>
                        <a:pt x="248" y="34"/>
                        <a:pt x="234" y="30"/>
                        <a:pt x="203" y="27"/>
                      </a:cubicBezTo>
                      <a:cubicBezTo>
                        <a:pt x="172" y="24"/>
                        <a:pt x="98" y="0"/>
                        <a:pt x="67" y="19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3175" cap="flat" cmpd="sng">
                  <a:solidFill>
                    <a:srgbClr val="4D4D4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91" name="Group 536"/>
              <p:cNvGrpSpPr>
                <a:grpSpLocks/>
              </p:cNvGrpSpPr>
              <p:nvPr/>
            </p:nvGrpSpPr>
            <p:grpSpPr bwMode="auto">
              <a:xfrm>
                <a:off x="1248" y="3264"/>
                <a:ext cx="1021" cy="296"/>
                <a:chOff x="3353" y="4024"/>
                <a:chExt cx="1021" cy="296"/>
              </a:xfrm>
            </p:grpSpPr>
            <p:grpSp>
              <p:nvGrpSpPr>
                <p:cNvPr id="692" name="Group 537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701" name="Group 538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02" name="Group 5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6" name="Freeform 5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" name="Freeform 5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11" name="Group 542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4" name="Freeform 5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5" name="Freeform 5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12" name="Group 545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202" name="Freeform 5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3" name="Freeform 5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721" name="Group 548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22" name="Group 5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7" name="Freeform 5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8" name="Freeform 5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31" name="Group 552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5" name="Freeform 5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6" name="Freeform 5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32" name="Group 555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93" name="Freeform 5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94" name="Freeform 5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741" name="Group 558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742" name="Group 559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51" name="Group 5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6" name="Freeform 5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7" name="Freeform 5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52" name="Group 563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4" name="Freeform 5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5" name="Freeform 5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61" name="Group 566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82" name="Freeform 5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83" name="Freeform 5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762" name="Group 569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70" name="Group 5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7" name="Freeform 5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8" name="Freeform 5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73" name="Group 573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5" name="Freeform 5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6" name="Freeform 5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74" name="Group 576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73" name="Freeform 5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" name="Freeform 5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  <p:grpSp>
            <p:nvGrpSpPr>
              <p:cNvPr id="775" name="Group 579"/>
              <p:cNvGrpSpPr>
                <a:grpSpLocks/>
              </p:cNvGrpSpPr>
              <p:nvPr/>
            </p:nvGrpSpPr>
            <p:grpSpPr bwMode="auto">
              <a:xfrm>
                <a:off x="4055" y="2976"/>
                <a:ext cx="1021" cy="296"/>
                <a:chOff x="3353" y="4024"/>
                <a:chExt cx="1021" cy="296"/>
              </a:xfrm>
            </p:grpSpPr>
            <p:grpSp>
              <p:nvGrpSpPr>
                <p:cNvPr id="776" name="Group 580"/>
                <p:cNvGrpSpPr>
                  <a:grpSpLocks/>
                </p:cNvGrpSpPr>
                <p:nvPr/>
              </p:nvGrpSpPr>
              <p:grpSpPr bwMode="auto">
                <a:xfrm rot="464866">
                  <a:off x="3353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777" name="Group 581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78" name="Group 5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4" name="Freeform 5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5" name="Freeform 5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79" name="Group 585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2" name="Freeform 5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3" name="Freeform 5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80" name="Group 588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60" name="Freeform 5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61" name="Freeform 5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781" name="Group 591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82" name="Group 5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5" name="Freeform 5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6" name="Freeform 5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83" name="Group 595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3" name="Freeform 5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" name="Freeform 5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84" name="Group 598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51" name="Freeform 5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2" name="Freeform 6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785" name="Group 601"/>
                <p:cNvGrpSpPr>
                  <a:grpSpLocks/>
                </p:cNvGrpSpPr>
                <p:nvPr/>
              </p:nvGrpSpPr>
              <p:grpSpPr bwMode="auto">
                <a:xfrm rot="21135134" flipH="1">
                  <a:off x="3830" y="4024"/>
                  <a:ext cx="544" cy="296"/>
                  <a:chOff x="4649" y="2704"/>
                  <a:chExt cx="544" cy="296"/>
                </a:xfrm>
              </p:grpSpPr>
              <p:grpSp>
                <p:nvGrpSpPr>
                  <p:cNvPr id="786" name="Group 602"/>
                  <p:cNvGrpSpPr>
                    <a:grpSpLocks/>
                  </p:cNvGrpSpPr>
                  <p:nvPr/>
                </p:nvGrpSpPr>
                <p:grpSpPr bwMode="auto">
                  <a:xfrm rot="20634609" flipH="1">
                    <a:off x="4649" y="2795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787" name="Group 6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4" name="Freeform 6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5" name="Freeform 6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89" name="Group 60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2" name="Freeform 6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3" name="Freeform 6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790" name="Group 60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40" name="Freeform 6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1" name="Freeform 6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799" name="Group 612"/>
                  <p:cNvGrpSpPr>
                    <a:grpSpLocks/>
                  </p:cNvGrpSpPr>
                  <p:nvPr/>
                </p:nvGrpSpPr>
                <p:grpSpPr bwMode="auto">
                  <a:xfrm rot="-519260">
                    <a:off x="4921" y="2704"/>
                    <a:ext cx="272" cy="205"/>
                    <a:chOff x="4694" y="3475"/>
                    <a:chExt cx="363" cy="432"/>
                  </a:xfrm>
                </p:grpSpPr>
                <p:grpSp>
                  <p:nvGrpSpPr>
                    <p:cNvPr id="800" name="Group 6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94" y="3475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5" name="Freeform 6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6" name="Freeform 6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809" name="Group 616"/>
                    <p:cNvGrpSpPr>
                      <a:grpSpLocks/>
                    </p:cNvGrpSpPr>
                    <p:nvPr/>
                  </p:nvGrpSpPr>
                  <p:grpSpPr bwMode="auto">
                    <a:xfrm rot="451181">
                      <a:off x="4785" y="3521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3" name="Freeform 6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4" name="Freeform 6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810" name="Group 619"/>
                    <p:cNvGrpSpPr>
                      <a:grpSpLocks/>
                    </p:cNvGrpSpPr>
                    <p:nvPr/>
                  </p:nvGrpSpPr>
                  <p:grpSpPr bwMode="auto">
                    <a:xfrm rot="1557406">
                      <a:off x="4921" y="3566"/>
                      <a:ext cx="136" cy="341"/>
                      <a:chOff x="4694" y="3475"/>
                      <a:chExt cx="136" cy="341"/>
                    </a:xfrm>
                  </p:grpSpPr>
                  <p:sp>
                    <p:nvSpPr>
                      <p:cNvPr id="131" name="Freeform 6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3475"/>
                        <a:ext cx="136" cy="3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36" y="0"/>
                          </a:cxn>
                          <a:cxn ang="0">
                            <a:pos x="46" y="137"/>
                          </a:cxn>
                          <a:cxn ang="0">
                            <a:pos x="0" y="318"/>
                          </a:cxn>
                        </a:cxnLst>
                        <a:rect l="0" t="0" r="r" b="b"/>
                        <a:pathLst>
                          <a:path w="136" h="318">
                            <a:moveTo>
                              <a:pt x="136" y="0"/>
                            </a:moveTo>
                            <a:cubicBezTo>
                              <a:pt x="102" y="42"/>
                              <a:pt x="69" y="84"/>
                              <a:pt x="46" y="137"/>
                            </a:cubicBezTo>
                            <a:cubicBezTo>
                              <a:pt x="23" y="190"/>
                              <a:pt x="11" y="254"/>
                              <a:pt x="0" y="318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2" name="Freeform 6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6" y="3480"/>
                        <a:ext cx="88" cy="33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88" y="0"/>
                          </a:cxn>
                          <a:cxn ang="0">
                            <a:pos x="16" y="200"/>
                          </a:cxn>
                          <a:cxn ang="0">
                            <a:pos x="0" y="336"/>
                          </a:cxn>
                        </a:cxnLst>
                        <a:rect l="0" t="0" r="r" b="b"/>
                        <a:pathLst>
                          <a:path w="88" h="336">
                            <a:moveTo>
                              <a:pt x="88" y="0"/>
                            </a:moveTo>
                            <a:cubicBezTo>
                              <a:pt x="76" y="33"/>
                              <a:pt x="31" y="144"/>
                              <a:pt x="16" y="200"/>
                            </a:cubicBezTo>
                            <a:cubicBezTo>
                              <a:pt x="1" y="256"/>
                              <a:pt x="3" y="308"/>
                              <a:pt x="0" y="336"/>
                            </a:cubicBezTo>
                          </a:path>
                        </a:pathLst>
                      </a:custGeom>
                      <a:solidFill>
                        <a:srgbClr val="66FF66"/>
                      </a:solidFill>
                      <a:ln w="28575" cap="flat" cmpd="sng">
                        <a:solidFill>
                          <a:srgbClr val="33CC33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none"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819" name="Group 1287"/>
          <p:cNvGrpSpPr>
            <a:grpSpLocks/>
          </p:cNvGrpSpPr>
          <p:nvPr/>
        </p:nvGrpSpPr>
        <p:grpSpPr bwMode="auto">
          <a:xfrm>
            <a:off x="7308304" y="3861048"/>
            <a:ext cx="1524000" cy="2057400"/>
            <a:chOff x="-686" y="192"/>
            <a:chExt cx="3594" cy="4376"/>
          </a:xfrm>
        </p:grpSpPr>
        <p:sp>
          <p:nvSpPr>
            <p:cNvPr id="603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0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760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29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30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68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9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63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4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5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6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7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39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750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40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49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58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9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53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4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5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6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7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50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740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59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60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48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9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43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4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5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6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7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69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730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70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79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38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9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33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4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5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6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7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80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720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89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890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28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9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23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4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5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6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899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710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0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09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18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9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13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4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5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6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7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10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700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9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20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08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9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03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4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5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6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7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29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690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30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38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98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9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93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4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5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6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7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1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680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2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3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88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9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83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4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5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7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4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670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5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6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78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9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73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4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5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7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47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660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48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49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68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9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63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4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5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6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7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50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650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1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52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58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9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53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4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5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6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7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53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640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4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55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48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9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43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4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5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6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7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57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630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58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67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38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9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33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4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6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7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68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620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77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78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628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23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6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7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87" name="Group 1287"/>
          <p:cNvGrpSpPr>
            <a:grpSpLocks/>
          </p:cNvGrpSpPr>
          <p:nvPr/>
        </p:nvGrpSpPr>
        <p:grpSpPr bwMode="auto">
          <a:xfrm>
            <a:off x="0" y="1844824"/>
            <a:ext cx="1524000" cy="2057400"/>
            <a:chOff x="-686" y="192"/>
            <a:chExt cx="3594" cy="4376"/>
          </a:xfrm>
        </p:grpSpPr>
        <p:sp>
          <p:nvSpPr>
            <p:cNvPr id="771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2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988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928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7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998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36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7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31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3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4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07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918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08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17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26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7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21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18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908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28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16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7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11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3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4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5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7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898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8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47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06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7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01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2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4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5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48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888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57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58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96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7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91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2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4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5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67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878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8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77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86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7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81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2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3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4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5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78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868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87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088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76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7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71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2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3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4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5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97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858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98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06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66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7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61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2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3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4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5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09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848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0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1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56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7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51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2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3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4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5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2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838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3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4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46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7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41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2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3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4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5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5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828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6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17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36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7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31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2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3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4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5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18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818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19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20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26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7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21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4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5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21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808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2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23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16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7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11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2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3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4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5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25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798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6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35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806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7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01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2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3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4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5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36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788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45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46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796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7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1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2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3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4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5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155" name="Group 1287"/>
          <p:cNvGrpSpPr>
            <a:grpSpLocks/>
          </p:cNvGrpSpPr>
          <p:nvPr/>
        </p:nvGrpSpPr>
        <p:grpSpPr bwMode="auto">
          <a:xfrm>
            <a:off x="6516216" y="4581128"/>
            <a:ext cx="652264" cy="901824"/>
            <a:chOff x="-686" y="192"/>
            <a:chExt cx="3594" cy="4376"/>
          </a:xfrm>
        </p:grpSpPr>
        <p:sp>
          <p:nvSpPr>
            <p:cNvPr id="939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40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56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1096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65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66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04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5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99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0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1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2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3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75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1086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76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85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94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5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89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0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1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2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3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86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1076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95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196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84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5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79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0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1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2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3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05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1066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06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15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74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5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69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16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1056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25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26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64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65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59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0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1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2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3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35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1046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6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45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54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5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49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0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1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2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3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46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1036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55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56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44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5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39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0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1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65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1026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66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74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34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5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29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0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1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2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3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77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1016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81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82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24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5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19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0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1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2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3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83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1006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85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86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14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5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09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0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1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2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3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87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996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88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89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004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05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99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0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1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2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3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90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986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91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92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94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95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89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0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1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2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93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976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94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95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84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85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9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0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1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2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96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966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97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298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74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69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1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99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956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00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301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964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65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59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0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3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302" name="Group 1287"/>
          <p:cNvGrpSpPr>
            <a:grpSpLocks/>
          </p:cNvGrpSpPr>
          <p:nvPr/>
        </p:nvGrpSpPr>
        <p:grpSpPr bwMode="auto">
          <a:xfrm>
            <a:off x="5796136" y="4365104"/>
            <a:ext cx="652264" cy="829816"/>
            <a:chOff x="-686" y="192"/>
            <a:chExt cx="3594" cy="4376"/>
          </a:xfrm>
        </p:grpSpPr>
        <p:sp>
          <p:nvSpPr>
            <p:cNvPr id="1107" name="Freeform 1288" descr="Орех"/>
            <p:cNvSpPr>
              <a:spLocks/>
            </p:cNvSpPr>
            <p:nvPr/>
          </p:nvSpPr>
          <p:spPr bwMode="auto">
            <a:xfrm>
              <a:off x="800" y="1928"/>
              <a:ext cx="272" cy="2640"/>
            </a:xfrm>
            <a:custGeom>
              <a:avLst/>
              <a:gdLst/>
              <a:ahLst/>
              <a:cxnLst>
                <a:cxn ang="0">
                  <a:pos x="16" y="2440"/>
                </a:cxn>
                <a:cxn ang="0">
                  <a:pos x="16" y="2392"/>
                </a:cxn>
                <a:cxn ang="0">
                  <a:pos x="16" y="952"/>
                </a:cxn>
                <a:cxn ang="0">
                  <a:pos x="112" y="328"/>
                </a:cxn>
                <a:cxn ang="0">
                  <a:pos x="64" y="40"/>
                </a:cxn>
                <a:cxn ang="0">
                  <a:pos x="160" y="88"/>
                </a:cxn>
                <a:cxn ang="0">
                  <a:pos x="160" y="376"/>
                </a:cxn>
                <a:cxn ang="0">
                  <a:pos x="112" y="808"/>
                </a:cxn>
                <a:cxn ang="0">
                  <a:pos x="112" y="1288"/>
                </a:cxn>
                <a:cxn ang="0">
                  <a:pos x="112" y="1912"/>
                </a:cxn>
                <a:cxn ang="0">
                  <a:pos x="256" y="2440"/>
                </a:cxn>
                <a:cxn ang="0">
                  <a:pos x="16" y="2392"/>
                </a:cxn>
              </a:cxnLst>
              <a:rect l="0" t="0" r="r" b="b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2" cstate="screen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08" name="Freeform 1289"/>
            <p:cNvSpPr>
              <a:spLocks/>
            </p:cNvSpPr>
            <p:nvPr/>
          </p:nvSpPr>
          <p:spPr bwMode="auto">
            <a:xfrm>
              <a:off x="-304" y="688"/>
              <a:ext cx="2816" cy="2536"/>
            </a:xfrm>
            <a:custGeom>
              <a:avLst/>
              <a:gdLst/>
              <a:ahLst/>
              <a:cxnLst>
                <a:cxn ang="0">
                  <a:pos x="1120" y="2432"/>
                </a:cxn>
                <a:cxn ang="0">
                  <a:pos x="592" y="2336"/>
                </a:cxn>
                <a:cxn ang="0">
                  <a:pos x="448" y="1856"/>
                </a:cxn>
                <a:cxn ang="0">
                  <a:pos x="64" y="1616"/>
                </a:cxn>
                <a:cxn ang="0">
                  <a:pos x="64" y="992"/>
                </a:cxn>
                <a:cxn ang="0">
                  <a:pos x="160" y="608"/>
                </a:cxn>
                <a:cxn ang="0">
                  <a:pos x="544" y="320"/>
                </a:cxn>
                <a:cxn ang="0">
                  <a:pos x="1312" y="128"/>
                </a:cxn>
                <a:cxn ang="0">
                  <a:pos x="1552" y="32"/>
                </a:cxn>
                <a:cxn ang="0">
                  <a:pos x="1936" y="320"/>
                </a:cxn>
                <a:cxn ang="0">
                  <a:pos x="2560" y="560"/>
                </a:cxn>
                <a:cxn ang="0">
                  <a:pos x="2608" y="800"/>
                </a:cxn>
                <a:cxn ang="0">
                  <a:pos x="2800" y="1424"/>
                </a:cxn>
                <a:cxn ang="0">
                  <a:pos x="2512" y="1712"/>
                </a:cxn>
                <a:cxn ang="0">
                  <a:pos x="2464" y="2192"/>
                </a:cxn>
                <a:cxn ang="0">
                  <a:pos x="2032" y="2336"/>
                </a:cxn>
                <a:cxn ang="0">
                  <a:pos x="1792" y="2528"/>
                </a:cxn>
                <a:cxn ang="0">
                  <a:pos x="1456" y="2384"/>
                </a:cxn>
                <a:cxn ang="0">
                  <a:pos x="1216" y="2384"/>
                </a:cxn>
              </a:cxnLst>
              <a:rect l="0" t="0" r="r" b="b"/>
              <a:pathLst>
                <a:path w="2816" h="2536">
                  <a:moveTo>
                    <a:pt x="1120" y="2432"/>
                  </a:moveTo>
                  <a:cubicBezTo>
                    <a:pt x="912" y="2432"/>
                    <a:pt x="704" y="2432"/>
                    <a:pt x="592" y="2336"/>
                  </a:cubicBezTo>
                  <a:cubicBezTo>
                    <a:pt x="480" y="2240"/>
                    <a:pt x="536" y="1976"/>
                    <a:pt x="448" y="1856"/>
                  </a:cubicBezTo>
                  <a:cubicBezTo>
                    <a:pt x="360" y="1736"/>
                    <a:pt x="128" y="1760"/>
                    <a:pt x="64" y="1616"/>
                  </a:cubicBezTo>
                  <a:cubicBezTo>
                    <a:pt x="0" y="1472"/>
                    <a:pt x="48" y="1160"/>
                    <a:pt x="64" y="992"/>
                  </a:cubicBezTo>
                  <a:cubicBezTo>
                    <a:pt x="80" y="824"/>
                    <a:pt x="80" y="720"/>
                    <a:pt x="160" y="608"/>
                  </a:cubicBezTo>
                  <a:cubicBezTo>
                    <a:pt x="240" y="496"/>
                    <a:pt x="352" y="400"/>
                    <a:pt x="544" y="320"/>
                  </a:cubicBezTo>
                  <a:cubicBezTo>
                    <a:pt x="736" y="240"/>
                    <a:pt x="1144" y="176"/>
                    <a:pt x="1312" y="128"/>
                  </a:cubicBezTo>
                  <a:cubicBezTo>
                    <a:pt x="1480" y="80"/>
                    <a:pt x="1448" y="0"/>
                    <a:pt x="1552" y="32"/>
                  </a:cubicBezTo>
                  <a:cubicBezTo>
                    <a:pt x="1656" y="64"/>
                    <a:pt x="1768" y="232"/>
                    <a:pt x="1936" y="320"/>
                  </a:cubicBezTo>
                  <a:cubicBezTo>
                    <a:pt x="2104" y="408"/>
                    <a:pt x="2448" y="480"/>
                    <a:pt x="2560" y="560"/>
                  </a:cubicBezTo>
                  <a:cubicBezTo>
                    <a:pt x="2672" y="640"/>
                    <a:pt x="2568" y="656"/>
                    <a:pt x="2608" y="800"/>
                  </a:cubicBezTo>
                  <a:cubicBezTo>
                    <a:pt x="2648" y="944"/>
                    <a:pt x="2816" y="1272"/>
                    <a:pt x="2800" y="1424"/>
                  </a:cubicBezTo>
                  <a:cubicBezTo>
                    <a:pt x="2784" y="1576"/>
                    <a:pt x="2568" y="1584"/>
                    <a:pt x="2512" y="1712"/>
                  </a:cubicBezTo>
                  <a:cubicBezTo>
                    <a:pt x="2456" y="1840"/>
                    <a:pt x="2544" y="2088"/>
                    <a:pt x="2464" y="2192"/>
                  </a:cubicBezTo>
                  <a:cubicBezTo>
                    <a:pt x="2384" y="2296"/>
                    <a:pt x="2144" y="2280"/>
                    <a:pt x="2032" y="2336"/>
                  </a:cubicBezTo>
                  <a:cubicBezTo>
                    <a:pt x="1920" y="2392"/>
                    <a:pt x="1888" y="2520"/>
                    <a:pt x="1792" y="2528"/>
                  </a:cubicBezTo>
                  <a:cubicBezTo>
                    <a:pt x="1696" y="2536"/>
                    <a:pt x="1552" y="2408"/>
                    <a:pt x="1456" y="2384"/>
                  </a:cubicBezTo>
                  <a:cubicBezTo>
                    <a:pt x="1360" y="2360"/>
                    <a:pt x="1264" y="2384"/>
                    <a:pt x="1216" y="2384"/>
                  </a:cubicBezTo>
                </a:path>
              </a:pathLst>
            </a:custGeom>
            <a:gradFill rotWithShape="1">
              <a:gsLst>
                <a:gs pos="0">
                  <a:srgbClr val="33CC33"/>
                </a:gs>
                <a:gs pos="50000">
                  <a:srgbClr val="008000"/>
                </a:gs>
                <a:gs pos="100000">
                  <a:srgbClr val="33CC33"/>
                </a:gs>
              </a:gsLst>
              <a:lin ang="18900000" scaled="1"/>
            </a:grad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03" name="Group 1290"/>
            <p:cNvGrpSpPr>
              <a:grpSpLocks/>
            </p:cNvGrpSpPr>
            <p:nvPr/>
          </p:nvGrpSpPr>
          <p:grpSpPr bwMode="auto">
            <a:xfrm rot="605647">
              <a:off x="960" y="2208"/>
              <a:ext cx="714" cy="397"/>
              <a:chOff x="2506" y="1584"/>
              <a:chExt cx="419" cy="247"/>
            </a:xfrm>
          </p:grpSpPr>
          <p:sp>
            <p:nvSpPr>
              <p:cNvPr id="1264" name="Freeform 129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04" name="Group 129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305" name="Group 129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72" name="Freeform 129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73" name="Freeform 129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67" name="Freeform 129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8" name="Freeform 129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9" name="Freeform 129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0" name="Freeform 129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1" name="Freeform 130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307" name="Group 1301"/>
            <p:cNvGrpSpPr>
              <a:grpSpLocks/>
            </p:cNvGrpSpPr>
            <p:nvPr/>
          </p:nvGrpSpPr>
          <p:grpSpPr bwMode="auto">
            <a:xfrm rot="605647">
              <a:off x="-96" y="2736"/>
              <a:ext cx="714" cy="397"/>
              <a:chOff x="2506" y="1584"/>
              <a:chExt cx="419" cy="247"/>
            </a:xfrm>
          </p:grpSpPr>
          <p:sp>
            <p:nvSpPr>
              <p:cNvPr id="1254" name="Freeform 130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4" name="Group 130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361" name="Group 130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62" name="Freeform 130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3" name="Freeform 130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57" name="Freeform 130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8" name="Freeform 130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9" name="Freeform 130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0" name="Freeform 131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1" name="Freeform 131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388" name="Group 1312"/>
            <p:cNvGrpSpPr>
              <a:grpSpLocks/>
            </p:cNvGrpSpPr>
            <p:nvPr/>
          </p:nvGrpSpPr>
          <p:grpSpPr bwMode="auto">
            <a:xfrm rot="-3709116">
              <a:off x="-734" y="2270"/>
              <a:ext cx="714" cy="397"/>
              <a:chOff x="2506" y="1584"/>
              <a:chExt cx="419" cy="247"/>
            </a:xfrm>
          </p:grpSpPr>
          <p:sp>
            <p:nvSpPr>
              <p:cNvPr id="1244" name="Freeform 131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15" name="Group 131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514" name="Group 131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52" name="Freeform 131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3" name="Freeform 131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47" name="Freeform 131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8" name="Freeform 131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9" name="Freeform 132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0" name="Freeform 132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1" name="Freeform 132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541" name="Group 1323"/>
            <p:cNvGrpSpPr>
              <a:grpSpLocks/>
            </p:cNvGrpSpPr>
            <p:nvPr/>
          </p:nvGrpSpPr>
          <p:grpSpPr bwMode="auto">
            <a:xfrm rot="-23545776">
              <a:off x="-686" y="1310"/>
              <a:ext cx="714" cy="397"/>
              <a:chOff x="2506" y="1584"/>
              <a:chExt cx="419" cy="247"/>
            </a:xfrm>
          </p:grpSpPr>
          <p:sp>
            <p:nvSpPr>
              <p:cNvPr id="1234" name="Freeform 132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68" name="Group 132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595" name="Group 132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42" name="Freeform 132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43" name="Freeform 132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7" name="Freeform 132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" name="Freeform 133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9" name="Freeform 133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0" name="Freeform 133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1" name="Freeform 133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838" name="Group 1334"/>
            <p:cNvGrpSpPr>
              <a:grpSpLocks/>
            </p:cNvGrpSpPr>
            <p:nvPr/>
          </p:nvGrpSpPr>
          <p:grpSpPr bwMode="auto">
            <a:xfrm rot="-17105570">
              <a:off x="1474" y="638"/>
              <a:ext cx="714" cy="397"/>
              <a:chOff x="2506" y="1584"/>
              <a:chExt cx="419" cy="247"/>
            </a:xfrm>
          </p:grpSpPr>
          <p:sp>
            <p:nvSpPr>
              <p:cNvPr id="1224" name="Freeform 133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04" name="Group 133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05" name="Group 133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32" name="Freeform 133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3" name="Freeform 133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27" name="Freeform 134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8" name="Freeform 134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9" name="Freeform 134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0" name="Freeform 134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" name="Freeform 134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06" name="Group 1345"/>
            <p:cNvGrpSpPr>
              <a:grpSpLocks/>
            </p:cNvGrpSpPr>
            <p:nvPr/>
          </p:nvGrpSpPr>
          <p:grpSpPr bwMode="auto">
            <a:xfrm rot="-17105570">
              <a:off x="946" y="350"/>
              <a:ext cx="714" cy="397"/>
              <a:chOff x="2506" y="1584"/>
              <a:chExt cx="419" cy="247"/>
            </a:xfrm>
          </p:grpSpPr>
          <p:sp>
            <p:nvSpPr>
              <p:cNvPr id="1214" name="Freeform 134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07" name="Group 134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08" name="Group 134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22" name="Freeform 134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3" name="Freeform 135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17" name="Freeform 135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8" name="Freeform 135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9" name="Freeform 135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0" name="Freeform 135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21" name="Freeform 135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09" name="Group 1356"/>
            <p:cNvGrpSpPr>
              <a:grpSpLocks/>
            </p:cNvGrpSpPr>
            <p:nvPr/>
          </p:nvGrpSpPr>
          <p:grpSpPr bwMode="auto">
            <a:xfrm rot="-17105570">
              <a:off x="130" y="494"/>
              <a:ext cx="714" cy="397"/>
              <a:chOff x="2506" y="1584"/>
              <a:chExt cx="419" cy="247"/>
            </a:xfrm>
          </p:grpSpPr>
          <p:sp>
            <p:nvSpPr>
              <p:cNvPr id="1204" name="Freeform 1357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10" name="Group 1358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11" name="Group 135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12" name="Freeform 136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3" name="Freeform 136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07" name="Freeform 136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8" name="Freeform 136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9" name="Freeform 136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0" name="Freeform 136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1" name="Freeform 136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12" name="Group 1367"/>
            <p:cNvGrpSpPr>
              <a:grpSpLocks/>
            </p:cNvGrpSpPr>
            <p:nvPr/>
          </p:nvGrpSpPr>
          <p:grpSpPr bwMode="auto">
            <a:xfrm rot="12141703" flipV="1">
              <a:off x="2194" y="1406"/>
              <a:ext cx="714" cy="397"/>
              <a:chOff x="2506" y="1584"/>
              <a:chExt cx="419" cy="247"/>
            </a:xfrm>
          </p:grpSpPr>
          <p:sp>
            <p:nvSpPr>
              <p:cNvPr id="1194" name="Freeform 1368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13" name="Group 1369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14" name="Group 1370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02" name="Freeform 1371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03" name="Freeform 1372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97" name="Freeform 1373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8" name="Freeform 1374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9" name="Freeform 1375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0" name="Freeform 1376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1" name="Freeform 1377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15" name="Group 1378"/>
            <p:cNvGrpSpPr>
              <a:grpSpLocks/>
            </p:cNvGrpSpPr>
            <p:nvPr/>
          </p:nvGrpSpPr>
          <p:grpSpPr bwMode="auto">
            <a:xfrm rot="12141703" flipV="1">
              <a:off x="2064" y="2448"/>
              <a:ext cx="714" cy="397"/>
              <a:chOff x="2506" y="1584"/>
              <a:chExt cx="419" cy="247"/>
            </a:xfrm>
          </p:grpSpPr>
          <p:sp>
            <p:nvSpPr>
              <p:cNvPr id="1184" name="Freeform 1379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16" name="Group 1380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17" name="Group 138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92" name="Freeform 138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3" name="Freeform 138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87" name="Freeform 138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8" name="Freeform 138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9" name="Freeform 138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0" name="Freeform 138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1" name="Freeform 138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18" name="Group 1389"/>
            <p:cNvGrpSpPr>
              <a:grpSpLocks/>
            </p:cNvGrpSpPr>
            <p:nvPr/>
          </p:nvGrpSpPr>
          <p:grpSpPr bwMode="auto">
            <a:xfrm rot="12141703" flipV="1">
              <a:off x="1632" y="1440"/>
              <a:ext cx="714" cy="397"/>
              <a:chOff x="2506" y="1584"/>
              <a:chExt cx="419" cy="247"/>
            </a:xfrm>
          </p:grpSpPr>
          <p:sp>
            <p:nvSpPr>
              <p:cNvPr id="1174" name="Freeform 139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19" name="Group 139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20" name="Group 139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82" name="Freeform 139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3" name="Freeform 139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77" name="Freeform 139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8" name="Freeform 139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9" name="Freeform 139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0" name="Freeform 139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1" name="Freeform 139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21" name="Group 1400"/>
            <p:cNvGrpSpPr>
              <a:grpSpLocks/>
            </p:cNvGrpSpPr>
            <p:nvPr/>
          </p:nvGrpSpPr>
          <p:grpSpPr bwMode="auto">
            <a:xfrm rot="12141703" flipV="1">
              <a:off x="0" y="1200"/>
              <a:ext cx="714" cy="397"/>
              <a:chOff x="2506" y="1584"/>
              <a:chExt cx="419" cy="247"/>
            </a:xfrm>
          </p:grpSpPr>
          <p:sp>
            <p:nvSpPr>
              <p:cNvPr id="1164" name="Freeform 140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22" name="Group 140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23" name="Group 140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72" name="Freeform 140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3" name="Freeform 140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67" name="Freeform 140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8" name="Freeform 140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9" name="Freeform 140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0" name="Freeform 140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1" name="Freeform 141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24" name="Group 1411"/>
            <p:cNvGrpSpPr>
              <a:grpSpLocks/>
            </p:cNvGrpSpPr>
            <p:nvPr/>
          </p:nvGrpSpPr>
          <p:grpSpPr bwMode="auto">
            <a:xfrm rot="12141703" flipV="1">
              <a:off x="192" y="1968"/>
              <a:ext cx="714" cy="397"/>
              <a:chOff x="2506" y="1584"/>
              <a:chExt cx="419" cy="247"/>
            </a:xfrm>
          </p:grpSpPr>
          <p:sp>
            <p:nvSpPr>
              <p:cNvPr id="1154" name="Freeform 141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25" name="Group 141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26" name="Group 141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62" name="Freeform 141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63" name="Freeform 141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57" name="Freeform 141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8" name="Freeform 141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9" name="Freeform 141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0" name="Freeform 142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1" name="Freeform 142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27" name="Group 1422"/>
            <p:cNvGrpSpPr>
              <a:grpSpLocks/>
            </p:cNvGrpSpPr>
            <p:nvPr/>
          </p:nvGrpSpPr>
          <p:grpSpPr bwMode="auto">
            <a:xfrm rot="16808760" flipV="1">
              <a:off x="1138" y="3230"/>
              <a:ext cx="714" cy="397"/>
              <a:chOff x="2506" y="1584"/>
              <a:chExt cx="419" cy="247"/>
            </a:xfrm>
          </p:grpSpPr>
          <p:sp>
            <p:nvSpPr>
              <p:cNvPr id="1144" name="Freeform 142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28" name="Group 142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29" name="Group 142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52" name="Freeform 142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3" name="Freeform 142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47" name="Freeform 142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8" name="Freeform 142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9" name="Freeform 143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0" name="Freeform 143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51" name="Freeform 143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30" name="Group 1433"/>
            <p:cNvGrpSpPr>
              <a:grpSpLocks/>
            </p:cNvGrpSpPr>
            <p:nvPr/>
          </p:nvGrpSpPr>
          <p:grpSpPr bwMode="auto">
            <a:xfrm rot="12141703" flipV="1">
              <a:off x="1680" y="3216"/>
              <a:ext cx="714" cy="397"/>
              <a:chOff x="2506" y="1584"/>
              <a:chExt cx="419" cy="247"/>
            </a:xfrm>
          </p:grpSpPr>
          <p:sp>
            <p:nvSpPr>
              <p:cNvPr id="1134" name="Freeform 143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31" name="Group 143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32" name="Group 143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42" name="Freeform 143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3" name="Freeform 143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7" name="Freeform 143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8" name="Freeform 144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9" name="Freeform 144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0" name="Freeform 144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1" name="Freeform 144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33" name="Group 1444"/>
            <p:cNvGrpSpPr>
              <a:grpSpLocks/>
            </p:cNvGrpSpPr>
            <p:nvPr/>
          </p:nvGrpSpPr>
          <p:grpSpPr bwMode="auto">
            <a:xfrm rot="12141703" flipV="1">
              <a:off x="144" y="3168"/>
              <a:ext cx="714" cy="397"/>
              <a:chOff x="2506" y="1584"/>
              <a:chExt cx="419" cy="247"/>
            </a:xfrm>
          </p:grpSpPr>
          <p:sp>
            <p:nvSpPr>
              <p:cNvPr id="1124" name="Freeform 144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34" name="Group 144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2335" name="Group 144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132" name="Freeform 144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33" name="Freeform 144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7" name="Freeform 145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" name="Freeform 145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" name="Freeform 145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0" name="Freeform 145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1" name="Freeform 145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pic>
        <p:nvPicPr>
          <p:cNvPr id="1275" name="Picture 2" descr="svetilo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0"/>
            <a:ext cx="2133600" cy="1795463"/>
          </a:xfrm>
          <a:prstGeom prst="rect">
            <a:avLst/>
          </a:prstGeom>
          <a:noFill/>
        </p:spPr>
      </p:pic>
      <p:sp>
        <p:nvSpPr>
          <p:cNvPr id="1276" name="AutoShape 36"/>
          <p:cNvSpPr>
            <a:spLocks noChangeArrowheads="1"/>
          </p:cNvSpPr>
          <p:nvPr/>
        </p:nvSpPr>
        <p:spPr bwMode="auto">
          <a:xfrm flipH="1">
            <a:off x="5724128" y="2924944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1278" name="AutoShape 36"/>
          <p:cNvSpPr>
            <a:spLocks noChangeArrowheads="1"/>
          </p:cNvSpPr>
          <p:nvPr/>
        </p:nvSpPr>
        <p:spPr bwMode="auto">
          <a:xfrm flipH="1">
            <a:off x="3419872" y="2204864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1279" name="Picture 18" descr="1cc8c4f0c0c119e1852fe5991f2bd1fd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140968"/>
            <a:ext cx="2016224" cy="2016224"/>
          </a:xfrm>
          <a:prstGeom prst="rect">
            <a:avLst/>
          </a:prstGeom>
          <a:noFill/>
        </p:spPr>
      </p:pic>
      <p:sp>
        <p:nvSpPr>
          <p:cNvPr id="1280" name="TextBox 1279"/>
          <p:cNvSpPr txBox="1"/>
          <p:nvPr/>
        </p:nvSpPr>
        <p:spPr>
          <a:xfrm>
            <a:off x="2555776" y="260648"/>
            <a:ext cx="5999528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Вместе весело шагаем,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Ножки выше поднимаем!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336" name="Group 548"/>
          <p:cNvGrpSpPr>
            <a:grpSpLocks/>
          </p:cNvGrpSpPr>
          <p:nvPr/>
        </p:nvGrpSpPr>
        <p:grpSpPr bwMode="auto">
          <a:xfrm>
            <a:off x="683568" y="1772816"/>
            <a:ext cx="2304256" cy="3391223"/>
            <a:chOff x="2160" y="1104"/>
            <a:chExt cx="1771" cy="3371"/>
          </a:xfrm>
        </p:grpSpPr>
        <p:grpSp>
          <p:nvGrpSpPr>
            <p:cNvPr id="2337" name="Group 549"/>
            <p:cNvGrpSpPr>
              <a:grpSpLocks/>
            </p:cNvGrpSpPr>
            <p:nvPr/>
          </p:nvGrpSpPr>
          <p:grpSpPr bwMode="auto">
            <a:xfrm rot="-23852820">
              <a:off x="2976" y="1123"/>
              <a:ext cx="320" cy="413"/>
              <a:chOff x="3792" y="2640"/>
              <a:chExt cx="384" cy="480"/>
            </a:xfrm>
          </p:grpSpPr>
          <p:sp>
            <p:nvSpPr>
              <p:cNvPr id="2251" name="Freeform 550"/>
              <p:cNvSpPr>
                <a:spLocks/>
              </p:cNvSpPr>
              <p:nvPr/>
            </p:nvSpPr>
            <p:spPr bwMode="auto">
              <a:xfrm>
                <a:off x="3792" y="2784"/>
                <a:ext cx="288" cy="33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192" y="144"/>
                  </a:cxn>
                  <a:cxn ang="0">
                    <a:pos x="480" y="0"/>
                  </a:cxn>
                </a:cxnLst>
                <a:rect l="0" t="0" r="r" b="b"/>
                <a:pathLst>
                  <a:path w="480" h="432">
                    <a:moveTo>
                      <a:pt x="0" y="432"/>
                    </a:moveTo>
                    <a:lnTo>
                      <a:pt x="192" y="144"/>
                    </a:lnTo>
                    <a:lnTo>
                      <a:pt x="480" y="0"/>
                    </a:lnTo>
                  </a:path>
                </a:pathLst>
              </a:custGeom>
              <a:noFill/>
              <a:ln w="12700" cmpd="sng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38" name="Group 551"/>
              <p:cNvGrpSpPr>
                <a:grpSpLocks/>
              </p:cNvGrpSpPr>
              <p:nvPr/>
            </p:nvGrpSpPr>
            <p:grpSpPr bwMode="auto">
              <a:xfrm>
                <a:off x="3792" y="2640"/>
                <a:ext cx="384" cy="384"/>
                <a:chOff x="3792" y="2640"/>
                <a:chExt cx="576" cy="432"/>
              </a:xfrm>
            </p:grpSpPr>
            <p:sp>
              <p:nvSpPr>
                <p:cNvPr id="2253" name="Line 552"/>
                <p:cNvSpPr>
                  <a:spLocks noChangeShapeType="1"/>
                </p:cNvSpPr>
                <p:nvPr/>
              </p:nvSpPr>
              <p:spPr bwMode="auto">
                <a:xfrm>
                  <a:off x="4128" y="2688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" name="Line 553"/>
                <p:cNvSpPr>
                  <a:spLocks noChangeShapeType="1"/>
                </p:cNvSpPr>
                <p:nvPr/>
              </p:nvSpPr>
              <p:spPr bwMode="auto">
                <a:xfrm>
                  <a:off x="4032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" name="Line 554"/>
                <p:cNvSpPr>
                  <a:spLocks noChangeShapeType="1"/>
                </p:cNvSpPr>
                <p:nvPr/>
              </p:nvSpPr>
              <p:spPr bwMode="auto">
                <a:xfrm>
                  <a:off x="3936" y="2736"/>
                  <a:ext cx="24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" name="Line 555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" name="Line 556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192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8" name="Line 557"/>
                <p:cNvSpPr>
                  <a:spLocks noChangeShapeType="1"/>
                </p:cNvSpPr>
                <p:nvPr/>
              </p:nvSpPr>
              <p:spPr bwMode="auto">
                <a:xfrm flipH="1">
                  <a:off x="4176" y="2784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9" name="Line 558"/>
                <p:cNvSpPr>
                  <a:spLocks noChangeShapeType="1"/>
                </p:cNvSpPr>
                <p:nvPr/>
              </p:nvSpPr>
              <p:spPr bwMode="auto">
                <a:xfrm>
                  <a:off x="4176" y="2880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0" name="Line 559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1" name="Line 560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2" name="Line 561"/>
                <p:cNvSpPr>
                  <a:spLocks noChangeShapeType="1"/>
                </p:cNvSpPr>
                <p:nvPr/>
              </p:nvSpPr>
              <p:spPr bwMode="auto">
                <a:xfrm>
                  <a:off x="4128" y="2832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" name="Line 562"/>
                <p:cNvSpPr>
                  <a:spLocks noChangeShapeType="1"/>
                </p:cNvSpPr>
                <p:nvPr/>
              </p:nvSpPr>
              <p:spPr bwMode="auto">
                <a:xfrm>
                  <a:off x="4128" y="2928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4" name="Line 563"/>
                <p:cNvSpPr>
                  <a:spLocks noChangeShapeType="1"/>
                </p:cNvSpPr>
                <p:nvPr/>
              </p:nvSpPr>
              <p:spPr bwMode="auto">
                <a:xfrm flipH="1">
                  <a:off x="4032" y="2880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" name="Line 564"/>
                <p:cNvSpPr>
                  <a:spLocks noChangeShapeType="1"/>
                </p:cNvSpPr>
                <p:nvPr/>
              </p:nvSpPr>
              <p:spPr bwMode="auto">
                <a:xfrm flipH="1" flipV="1">
                  <a:off x="3888" y="2832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6" name="Line 565"/>
                <p:cNvSpPr>
                  <a:spLocks noChangeShapeType="1"/>
                </p:cNvSpPr>
                <p:nvPr/>
              </p:nvSpPr>
              <p:spPr bwMode="auto">
                <a:xfrm flipH="1">
                  <a:off x="3792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7" name="Line 566"/>
                <p:cNvSpPr>
                  <a:spLocks noChangeShapeType="1"/>
                </p:cNvSpPr>
                <p:nvPr/>
              </p:nvSpPr>
              <p:spPr bwMode="auto">
                <a:xfrm flipH="1">
                  <a:off x="3984" y="2928"/>
                  <a:ext cx="48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8" name="Line 567"/>
                <p:cNvSpPr>
                  <a:spLocks noChangeShapeType="1"/>
                </p:cNvSpPr>
                <p:nvPr/>
              </p:nvSpPr>
              <p:spPr bwMode="auto">
                <a:xfrm>
                  <a:off x="3984" y="2688"/>
                  <a:ext cx="96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9" name="Line 568"/>
                <p:cNvSpPr>
                  <a:spLocks noChangeShapeType="1"/>
                </p:cNvSpPr>
                <p:nvPr/>
              </p:nvSpPr>
              <p:spPr bwMode="auto">
                <a:xfrm>
                  <a:off x="4080" y="2640"/>
                  <a:ext cx="48" cy="24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0" name="Line 569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1" name="Line 570"/>
                <p:cNvSpPr>
                  <a:spLocks noChangeShapeType="1"/>
                </p:cNvSpPr>
                <p:nvPr/>
              </p:nvSpPr>
              <p:spPr bwMode="auto">
                <a:xfrm flipH="1">
                  <a:off x="4176" y="2736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2" name="Line 571"/>
                <p:cNvSpPr>
                  <a:spLocks noChangeShapeType="1"/>
                </p:cNvSpPr>
                <p:nvPr/>
              </p:nvSpPr>
              <p:spPr bwMode="auto">
                <a:xfrm flipH="1">
                  <a:off x="4128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3" name="Line 572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4" name="Line 573"/>
                <p:cNvSpPr>
                  <a:spLocks noChangeShapeType="1"/>
                </p:cNvSpPr>
                <p:nvPr/>
              </p:nvSpPr>
              <p:spPr bwMode="auto">
                <a:xfrm flipH="1">
                  <a:off x="4080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5" name="Line 574"/>
                <p:cNvSpPr>
                  <a:spLocks noChangeShapeType="1"/>
                </p:cNvSpPr>
                <p:nvPr/>
              </p:nvSpPr>
              <p:spPr bwMode="auto">
                <a:xfrm flipH="1">
                  <a:off x="3840" y="2880"/>
                  <a:ext cx="240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6" name="Line 575"/>
                <p:cNvSpPr>
                  <a:spLocks noChangeShapeType="1"/>
                </p:cNvSpPr>
                <p:nvPr/>
              </p:nvSpPr>
              <p:spPr bwMode="auto">
                <a:xfrm>
                  <a:off x="3888" y="2784"/>
                  <a:ext cx="240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7" name="Line 576"/>
                <p:cNvSpPr>
                  <a:spLocks noChangeShapeType="1"/>
                </p:cNvSpPr>
                <p:nvPr/>
              </p:nvSpPr>
              <p:spPr bwMode="auto">
                <a:xfrm flipV="1">
                  <a:off x="3936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39" name="Group 577"/>
            <p:cNvGrpSpPr>
              <a:grpSpLocks/>
            </p:cNvGrpSpPr>
            <p:nvPr/>
          </p:nvGrpSpPr>
          <p:grpSpPr bwMode="auto">
            <a:xfrm>
              <a:off x="2160" y="1104"/>
              <a:ext cx="1771" cy="3371"/>
              <a:chOff x="2160" y="1104"/>
              <a:chExt cx="1771" cy="3371"/>
            </a:xfrm>
          </p:grpSpPr>
          <p:sp>
            <p:nvSpPr>
              <p:cNvPr id="1284" name="Freeform 578" descr="Орех"/>
              <p:cNvSpPr>
                <a:spLocks/>
              </p:cNvSpPr>
              <p:nvPr/>
            </p:nvSpPr>
            <p:spPr bwMode="auto">
              <a:xfrm rot="21479677" flipH="1">
                <a:off x="2984" y="1104"/>
                <a:ext cx="232" cy="3371"/>
              </a:xfrm>
              <a:custGeom>
                <a:avLst/>
                <a:gdLst/>
                <a:ahLst/>
                <a:cxnLst>
                  <a:cxn ang="0">
                    <a:pos x="8" y="3008"/>
                  </a:cxn>
                  <a:cxn ang="0">
                    <a:pos x="24" y="2880"/>
                  </a:cxn>
                  <a:cxn ang="0">
                    <a:pos x="8" y="2960"/>
                  </a:cxn>
                  <a:cxn ang="0">
                    <a:pos x="8" y="416"/>
                  </a:cxn>
                  <a:cxn ang="0">
                    <a:pos x="56" y="464"/>
                  </a:cxn>
                  <a:cxn ang="0">
                    <a:pos x="56" y="1280"/>
                  </a:cxn>
                  <a:cxn ang="0">
                    <a:pos x="104" y="2000"/>
                  </a:cxn>
                  <a:cxn ang="0">
                    <a:pos x="200" y="2672"/>
                  </a:cxn>
                  <a:cxn ang="0">
                    <a:pos x="200" y="2960"/>
                  </a:cxn>
                  <a:cxn ang="0">
                    <a:pos x="200" y="3056"/>
                  </a:cxn>
                  <a:cxn ang="0">
                    <a:pos x="8" y="3056"/>
                  </a:cxn>
                </a:cxnLst>
                <a:rect l="0" t="0" r="r" b="b"/>
                <a:pathLst>
                  <a:path w="232" h="3371">
                    <a:moveTo>
                      <a:pt x="8" y="3008"/>
                    </a:moveTo>
                    <a:cubicBezTo>
                      <a:pt x="11" y="2987"/>
                      <a:pt x="24" y="2888"/>
                      <a:pt x="24" y="2880"/>
                    </a:cubicBezTo>
                    <a:cubicBezTo>
                      <a:pt x="24" y="2872"/>
                      <a:pt x="11" y="3371"/>
                      <a:pt x="8" y="2960"/>
                    </a:cubicBezTo>
                    <a:cubicBezTo>
                      <a:pt x="5" y="2549"/>
                      <a:pt x="0" y="832"/>
                      <a:pt x="8" y="416"/>
                    </a:cubicBezTo>
                    <a:cubicBezTo>
                      <a:pt x="16" y="0"/>
                      <a:pt x="48" y="320"/>
                      <a:pt x="56" y="464"/>
                    </a:cubicBezTo>
                    <a:cubicBezTo>
                      <a:pt x="64" y="608"/>
                      <a:pt x="48" y="1024"/>
                      <a:pt x="56" y="1280"/>
                    </a:cubicBezTo>
                    <a:cubicBezTo>
                      <a:pt x="64" y="1536"/>
                      <a:pt x="80" y="1768"/>
                      <a:pt x="104" y="2000"/>
                    </a:cubicBezTo>
                    <a:cubicBezTo>
                      <a:pt x="128" y="2232"/>
                      <a:pt x="184" y="2512"/>
                      <a:pt x="200" y="2672"/>
                    </a:cubicBezTo>
                    <a:cubicBezTo>
                      <a:pt x="216" y="2832"/>
                      <a:pt x="200" y="2896"/>
                      <a:pt x="200" y="2960"/>
                    </a:cubicBezTo>
                    <a:cubicBezTo>
                      <a:pt x="200" y="3024"/>
                      <a:pt x="232" y="3040"/>
                      <a:pt x="200" y="3056"/>
                    </a:cubicBezTo>
                    <a:cubicBezTo>
                      <a:pt x="168" y="3072"/>
                      <a:pt x="88" y="3064"/>
                      <a:pt x="8" y="3056"/>
                    </a:cubicBezTo>
                  </a:path>
                </a:pathLst>
              </a:custGeom>
              <a:blipFill dpi="0" rotWithShape="1">
                <a:blip r:embed="rId2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40" name="Group 579"/>
              <p:cNvGrpSpPr>
                <a:grpSpLocks/>
              </p:cNvGrpSpPr>
              <p:nvPr/>
            </p:nvGrpSpPr>
            <p:grpSpPr bwMode="auto">
              <a:xfrm>
                <a:off x="2160" y="1276"/>
                <a:ext cx="1771" cy="2823"/>
                <a:chOff x="2160" y="1276"/>
                <a:chExt cx="1771" cy="2823"/>
              </a:xfrm>
            </p:grpSpPr>
            <p:grpSp>
              <p:nvGrpSpPr>
                <p:cNvPr id="2341" name="Group 580"/>
                <p:cNvGrpSpPr>
                  <a:grpSpLocks/>
                </p:cNvGrpSpPr>
                <p:nvPr/>
              </p:nvGrpSpPr>
              <p:grpSpPr bwMode="auto">
                <a:xfrm rot="-10124664">
                  <a:off x="2160" y="1728"/>
                  <a:ext cx="314" cy="361"/>
                  <a:chOff x="3792" y="2640"/>
                  <a:chExt cx="384" cy="480"/>
                </a:xfrm>
              </p:grpSpPr>
              <p:sp>
                <p:nvSpPr>
                  <p:cNvPr id="2224" name="Freeform 581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42" name="Group 582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2226" name="Line 5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7" name="Line 5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8" name="Line 5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9" name="Line 5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0" name="Line 5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1" name="Line 5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2" name="Line 5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3" name="Line 5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4" name="Line 5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5" name="Line 5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6" name="Line 5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7" name="Line 59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8" name="Line 59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9" name="Line 5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0" name="Line 5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1" name="Line 5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2" name="Line 5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3" name="Line 60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4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5" name="Line 60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6" name="Line 6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7" name="Line 60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8" name="Line 6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9" name="Line 6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50" name="Line 60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43" name="Group 608"/>
                <p:cNvGrpSpPr>
                  <a:grpSpLocks/>
                </p:cNvGrpSpPr>
                <p:nvPr/>
              </p:nvGrpSpPr>
              <p:grpSpPr bwMode="auto">
                <a:xfrm rot="19401768" flipV="1">
                  <a:off x="3169" y="1936"/>
                  <a:ext cx="640" cy="578"/>
                  <a:chOff x="3648" y="2688"/>
                  <a:chExt cx="1248" cy="1008"/>
                </a:xfrm>
              </p:grpSpPr>
              <p:sp>
                <p:nvSpPr>
                  <p:cNvPr id="2152" name="Freeform 609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3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4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5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7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8" name="Line 61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9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0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1" name="Line 61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2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3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4" name="Line 62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5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6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7" name="Line 62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8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9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0" name="Line 627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1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2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" name="Line 63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" name="Line 6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" name="Line 6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" name="Line 6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" name="Line 6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" name="Line 6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" name="Line 6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3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4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5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7" name="Line 64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8" name="Line 64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9" name="Line 64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0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1" name="Line 64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2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3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4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5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6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7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8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9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0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1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2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3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4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5" name="Line 662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6" name="Line 66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7" name="Line 664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8" name="Line 66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9" name="Line 666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0" name="Line 66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1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2" name="Line 66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3" name="Line 67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4" name="Line 67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5" name="Line 6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6" name="Line 6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7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8" name="Line 675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9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0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1" name="Line 67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2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3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44" name="Group 681"/>
                <p:cNvGrpSpPr>
                  <a:grpSpLocks/>
                </p:cNvGrpSpPr>
                <p:nvPr/>
              </p:nvGrpSpPr>
              <p:grpSpPr bwMode="auto">
                <a:xfrm rot="16191241" flipH="1">
                  <a:off x="2498" y="2542"/>
                  <a:ext cx="558" cy="561"/>
                  <a:chOff x="3648" y="2688"/>
                  <a:chExt cx="1248" cy="1008"/>
                </a:xfrm>
              </p:grpSpPr>
              <p:sp>
                <p:nvSpPr>
                  <p:cNvPr id="2080" name="Freeform 68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1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2" name="Line 68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3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4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5" name="Line 68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6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7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8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9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0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1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2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3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4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5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6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7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8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9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0" name="Line 70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1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2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3" name="Line 70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4" name="Line 7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5" name="Line 7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6" name="Line 7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7" name="Line 7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8" name="Line 7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9" name="Line 7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0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1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2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3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4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5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6" name="Line 71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7" name="Line 71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8" name="Line 72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9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0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1" name="Line 72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2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3" name="Line 72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4" name="Line 72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5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6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7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8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9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0" name="Line 73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1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2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3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4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5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6" name="Line 73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7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8" name="Line 74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9" name="Line 74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0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1" name="Line 74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2" name="Line 74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3" name="Line 7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4" name="Line 7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5" name="Line 74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6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7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8" name="Line 75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9" name="Line 75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0" name="Line 75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1" name="Line 75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45" name="Group 754"/>
                <p:cNvGrpSpPr>
                  <a:grpSpLocks/>
                </p:cNvGrpSpPr>
                <p:nvPr/>
              </p:nvGrpSpPr>
              <p:grpSpPr bwMode="auto">
                <a:xfrm rot="19470835" flipH="1">
                  <a:off x="2450" y="2266"/>
                  <a:ext cx="640" cy="578"/>
                  <a:chOff x="3648" y="2688"/>
                  <a:chExt cx="1248" cy="1008"/>
                </a:xfrm>
              </p:grpSpPr>
              <p:sp>
                <p:nvSpPr>
                  <p:cNvPr id="2008" name="Freeform 755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9" name="Line 75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0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1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2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3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4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5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6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7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8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9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0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1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2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3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4" name="Line 77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5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6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7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8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9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0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1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2" name="Line 7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3" name="Line 7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4" name="Line 7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5" name="Line 7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6" name="Line 7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7" name="Line 78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8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9" name="Line 78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0" name="Line 78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1" name="Line 78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2" name="Line 78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3" name="Line 79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4" name="Line 79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5" name="Line 79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6" name="Line 79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7" name="Line 79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8" name="Line 79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9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0" name="Line 79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1" name="Line 79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2" name="Line 79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3" name="Line 80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4" name="Line 80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5" name="Line 80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6" name="Line 80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7" name="Line 80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8" name="Line 80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9" name="Line 80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0" name="Line 80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1" name="Line 80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2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3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4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5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6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7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8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9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0" name="Line 8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1" name="Line 8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2" name="Line 8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3" name="Line 820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4" name="Line 82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5" name="Line 822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6" name="Line 82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7" name="Line 82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8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9" name="Line 82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46" name="Group 827"/>
                <p:cNvGrpSpPr>
                  <a:grpSpLocks/>
                </p:cNvGrpSpPr>
                <p:nvPr/>
              </p:nvGrpSpPr>
              <p:grpSpPr bwMode="auto">
                <a:xfrm rot="14972869" flipH="1" flipV="1">
                  <a:off x="3221" y="1594"/>
                  <a:ext cx="454" cy="560"/>
                  <a:chOff x="3648" y="2688"/>
                  <a:chExt cx="1248" cy="1008"/>
                </a:xfrm>
              </p:grpSpPr>
              <p:sp>
                <p:nvSpPr>
                  <p:cNvPr id="1936" name="Freeform 828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7" name="Line 82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8" name="Line 83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9" name="Line 83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0" name="Line 83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1" name="Line 83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2" name="Line 83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3" name="Line 83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4" name="Line 83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5" name="Line 83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6" name="Line 83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7" name="Line 839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8" name="Line 84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9" name="Line 84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0" name="Line 84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1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2" name="Line 84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3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4" name="Line 84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5" name="Line 847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6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7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8" name="Line 85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9" name="Line 85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0" name="Line 8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1" name="Line 8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2" name="Line 8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3" name="Line 8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4" name="Line 8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5" name="Line 8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6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7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8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9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0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1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2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3" name="Line 86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4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5" name="Line 86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6" name="Line 86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7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8" name="Line 87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9" name="Line 87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0" name="Line 87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1" name="Line 87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2" name="Line 87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3" name="Line 87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4" name="Line 87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5" name="Line 87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6" name="Line 87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7" name="Line 879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8" name="Line 88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9" name="Line 88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0" name="Line 88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1" name="Line 88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2" name="Line 88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3" name="Line 88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4" name="Line 88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5" name="Line 88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6" name="Line 88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7" name="Line 88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8" name="Line 89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9" name="Line 8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0" name="Line 8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1" name="Line 89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2" name="Line 89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3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4" name="Line 89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5" name="Line 89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6" name="Line 89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7" name="Line 89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47" name="Group 900"/>
                <p:cNvGrpSpPr>
                  <a:grpSpLocks/>
                </p:cNvGrpSpPr>
                <p:nvPr/>
              </p:nvGrpSpPr>
              <p:grpSpPr bwMode="auto">
                <a:xfrm rot="7220180" flipH="1">
                  <a:off x="3116" y="1327"/>
                  <a:ext cx="661" cy="560"/>
                  <a:chOff x="3648" y="2688"/>
                  <a:chExt cx="1248" cy="1008"/>
                </a:xfrm>
              </p:grpSpPr>
              <p:sp>
                <p:nvSpPr>
                  <p:cNvPr id="1864" name="Freeform 901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5" name="Line 902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6" name="Line 90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7" name="Line 904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8" name="Line 90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9" name="Line 90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0" name="Line 90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1" name="Line 90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2" name="Line 90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3" name="Line 91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4" name="Line 91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5" name="Line 912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6" name="Line 91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7" name="Line 91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8" name="Line 915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9" name="Line 91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0" name="Line 91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1" name="Line 918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2" name="Line 919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3" name="Line 920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4" name="Line 92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5" name="Line 922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6" name="Line 92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7" name="Line 92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8" name="Line 9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9" name="Line 9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0" name="Line 9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1" name="Line 9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2" name="Line 9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3" name="Line 9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4" name="Line 93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5" name="Line 93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6" name="Line 93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7" name="Line 93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8" name="Line 935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9" name="Line 93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0" name="Line 93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1" name="Line 93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2" name="Line 93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3" name="Line 94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4" name="Line 94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5" name="Line 94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6" name="Line 94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7" name="Line 94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8" name="Line 94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9" name="Line 94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0" name="Line 94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1" name="Line 94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2" name="Line 94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3" name="Line 95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4" name="Line 95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5" name="Line 952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6" name="Line 95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7" name="Line 954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8" name="Line 95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9" name="Line 95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0" name="Line 95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1" name="Line 95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2" name="Line 95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3" name="Line 96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4" name="Line 96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5" name="Line 96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6" name="Line 96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7" name="Line 9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8" name="Line 9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9" name="Line 966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0" name="Line 967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1" name="Line 968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2" name="Line 96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3" name="Line 970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4" name="Line 9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5" name="Line 972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48" name="Group 973"/>
                <p:cNvGrpSpPr>
                  <a:grpSpLocks/>
                </p:cNvGrpSpPr>
                <p:nvPr/>
              </p:nvGrpSpPr>
              <p:grpSpPr bwMode="auto">
                <a:xfrm rot="15526778" flipV="1">
                  <a:off x="3240" y="3087"/>
                  <a:ext cx="262" cy="307"/>
                  <a:chOff x="3792" y="2640"/>
                  <a:chExt cx="384" cy="480"/>
                </a:xfrm>
              </p:grpSpPr>
              <p:sp>
                <p:nvSpPr>
                  <p:cNvPr id="1837" name="Freeform 974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49" name="Group 975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839" name="Line 9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0" name="Line 9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1" name="Line 9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2" name="Line 97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3" name="Line 98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4" name="Line 98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5" name="Line 9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6" name="Line 9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7" name="Line 9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8" name="Line 9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9" name="Line 9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0" name="Line 9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1" name="Line 98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2" name="Line 9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3" name="Line 9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4" name="Line 9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5" name="Line 9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6" name="Line 99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7" name="Line 99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8" name="Line 99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9" name="Line 9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60" name="Line 9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61" name="Line 9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62" name="Line 9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63" name="Line 100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50" name="Group 1001"/>
                <p:cNvGrpSpPr>
                  <a:grpSpLocks/>
                </p:cNvGrpSpPr>
                <p:nvPr/>
              </p:nvGrpSpPr>
              <p:grpSpPr bwMode="auto">
                <a:xfrm rot="18529946" flipH="1">
                  <a:off x="2477" y="1863"/>
                  <a:ext cx="660" cy="560"/>
                  <a:chOff x="3648" y="2688"/>
                  <a:chExt cx="1248" cy="1008"/>
                </a:xfrm>
              </p:grpSpPr>
              <p:sp>
                <p:nvSpPr>
                  <p:cNvPr id="1765" name="Freeform 100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6" name="Line 100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7" name="Line 100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8" name="Line 100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9" name="Line 100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0" name="Line 100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1" name="Line 100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2" name="Line 100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3" name="Line 101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4" name="Line 101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5" name="Line 101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6" name="Line 101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7" name="Line 101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8" name="Line 101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9" name="Line 101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0" name="Line 101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1" name="Line 101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2" name="Line 101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3" name="Line 102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4" name="Line 102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5" name="Line 102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6" name="Line 102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7" name="Line 102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8" name="Line 102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9" name="Line 10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0" name="Line 10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1" name="Line 10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2" name="Line 10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3" name="Line 10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4" name="Line 10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5" name="Line 103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6" name="Line 103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7" name="Line 103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8" name="Line 103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9" name="Line 103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0" name="Line 10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1" name="Line 103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2" name="Line 103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3" name="Line 104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4" name="Line 104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5" name="Line 104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6" name="Line 104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7" name="Line 10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8" name="Line 104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9" name="Line 104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0" name="Line 104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1" name="Line 104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2" name="Line 104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3" name="Line 105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4" name="Line 105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5" name="Line 105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6" name="Line 105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7" name="Line 105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8" name="Line 105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9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0" name="Line 105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1" name="Line 105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2" name="Line 105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3" name="Line 106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4" name="Line 106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5" name="Line 106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6" name="Line 106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7" name="Line 106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8" name="Line 10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9" name="Line 10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0" name="Line 106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1" name="Line 106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2" name="Line 106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3" name="Line 107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4" name="Line 10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5" name="Line 107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6" name="Line 107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51" name="Group 1074"/>
                <p:cNvGrpSpPr>
                  <a:grpSpLocks/>
                </p:cNvGrpSpPr>
                <p:nvPr/>
              </p:nvGrpSpPr>
              <p:grpSpPr bwMode="auto">
                <a:xfrm rot="19470835" flipH="1">
                  <a:off x="2484" y="1441"/>
                  <a:ext cx="641" cy="578"/>
                  <a:chOff x="3648" y="2688"/>
                  <a:chExt cx="1248" cy="1008"/>
                </a:xfrm>
              </p:grpSpPr>
              <p:sp>
                <p:nvSpPr>
                  <p:cNvPr id="1693" name="Freeform 1075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4" name="Line 107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5" name="Line 107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6" name="Line 1078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7" name="Line 107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8" name="Line 108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9" name="Line 108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0" name="Line 108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1" name="Line 108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2" name="Line 108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3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4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5" name="Line 108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6" name="Line 108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7" name="Line 108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8" name="Line 109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09" name="Line 109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0" name="Line 109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1" name="Line 109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2" name="Line 1094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3" name="Line 109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4" name="Line 109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5" name="Line 109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6" name="Line 109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7" name="Line 10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8" name="Line 11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9" name="Line 11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0" name="Line 11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1" name="Line 1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2" name="Line 11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3" name="Line 110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4" name="Line 110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5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6" name="Line 110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7" name="Line 110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8" name="Line 111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9" name="Line 111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0" name="Line 111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1" name="Line 111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2" name="Line 111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3" name="Line 111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4" name="Line 111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5" name="Line 111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6" name="Line 111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7" name="Line 111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8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9" name="Line 112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0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1" name="Line 112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2" name="Line 112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3" name="Line 112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4" name="Line 112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5" name="Line 112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6" name="Line 112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7" name="Line 112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8" name="Line 113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9" name="Line 113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0" name="Line 113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1" name="Line 113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2" name="Line 113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3" name="Line 113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4" name="Line 113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5" name="Line 113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6" name="Line 11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7" name="Line 11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8" name="Line 1140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9" name="Line 114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0" name="Line 1142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1" name="Line 114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2" name="Line 114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3" name="Line 114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4" name="Line 114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52" name="Group 1147"/>
                <p:cNvGrpSpPr>
                  <a:grpSpLocks/>
                </p:cNvGrpSpPr>
                <p:nvPr/>
              </p:nvGrpSpPr>
              <p:grpSpPr bwMode="auto">
                <a:xfrm rot="15278566" flipH="1" flipV="1">
                  <a:off x="3084" y="2685"/>
                  <a:ext cx="495" cy="320"/>
                  <a:chOff x="3648" y="2688"/>
                  <a:chExt cx="1248" cy="1008"/>
                </a:xfrm>
              </p:grpSpPr>
              <p:sp>
                <p:nvSpPr>
                  <p:cNvPr id="1621" name="Freeform 1148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2" name="Line 114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3" name="Line 115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4" name="Line 115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5" name="Line 115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6" name="Line 115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7" name="Line 115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8" name="Line 115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29" name="Line 115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0" name="Line 115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1" name="Line 115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2" name="Line 1159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3" name="Line 116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4" name="Line 116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5" name="Line 116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6" name="Line 116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7" name="Line 116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8" name="Line 116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39" name="Line 116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0" name="Line 1167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1" name="Line 116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2" name="Line 116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3" name="Line 117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4" name="Line 117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5" name="Line 11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6" name="Line 11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7" name="Line 117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8" name="Line 11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9" name="Line 11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0" name="Line 11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1" name="Line 117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2" name="Line 117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3" name="Line 118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4" name="Line 118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5" name="Line 1182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6" name="Line 118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7" name="Line 118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8" name="Line 118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9" name="Line 118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0" name="Line 118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1" name="Line 118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2" name="Line 118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3" name="Line 119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4" name="Line 119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5" name="Line 119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6" name="Line 119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7" name="Line 119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8" name="Line 119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69" name="Line 119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0" name="Line 119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1" name="Line 119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2" name="Line 1199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3" name="Line 120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4" name="Line 120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5" name="Line 120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6" name="Line 120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7" name="Line 120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8" name="Line 120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79" name="Line 120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0" name="Line 120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1" name="Line 120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2" name="Line 120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3" name="Line 121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4" name="Line 12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5" name="Line 12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6" name="Line 121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7" name="Line 121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8" name="Line 1215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9" name="Line 121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0" name="Line 121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1" name="Line 121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92" name="Line 121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53" name="Group 1220"/>
                <p:cNvGrpSpPr>
                  <a:grpSpLocks/>
                </p:cNvGrpSpPr>
                <p:nvPr/>
              </p:nvGrpSpPr>
              <p:grpSpPr bwMode="auto">
                <a:xfrm rot="7273051" flipH="1" flipV="1">
                  <a:off x="2866" y="3134"/>
                  <a:ext cx="331" cy="400"/>
                  <a:chOff x="3792" y="2640"/>
                  <a:chExt cx="384" cy="480"/>
                </a:xfrm>
              </p:grpSpPr>
              <p:sp>
                <p:nvSpPr>
                  <p:cNvPr id="1594" name="Freeform 1221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54" name="Group 1222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596" name="Line 12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7" name="Line 12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8" name="Line 1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9" name="Line 12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0" name="Line 122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1" name="Line 12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2" name="Line 12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3" name="Line 12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4" name="Line 12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5" name="Line 12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6" name="Line 12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7" name="Line 12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8" name="Line 123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9" name="Line 123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0" name="Line 12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1" name="Line 12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2" name="Line 12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3" name="Line 124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4" name="Line 12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5" name="Line 12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6" name="Line 12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7" name="Line 12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8" name="Line 12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9" name="Line 12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20" name="Line 12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55" name="Group 1248"/>
                <p:cNvGrpSpPr>
                  <a:grpSpLocks/>
                </p:cNvGrpSpPr>
                <p:nvPr/>
              </p:nvGrpSpPr>
              <p:grpSpPr bwMode="auto">
                <a:xfrm rot="12185324">
                  <a:off x="2888" y="2142"/>
                  <a:ext cx="241" cy="289"/>
                  <a:chOff x="3792" y="2640"/>
                  <a:chExt cx="384" cy="480"/>
                </a:xfrm>
              </p:grpSpPr>
              <p:sp>
                <p:nvSpPr>
                  <p:cNvPr id="1567" name="Freeform 1249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56" name="Group 1250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569" name="Line 12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0" name="Line 1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1" name="Line 12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2" name="Line 12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3" name="Line 125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4" name="Line 125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5" name="Line 12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6" name="Line 12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7" name="Line 12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8" name="Line 12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9" name="Line 12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0" name="Line 12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1" name="Line 1263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2" name="Line 12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3" name="Line 12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4" name="Line 1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5" name="Line 12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6" name="Line 12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7" name="Line 126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8" name="Line 127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9" name="Line 12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0" name="Line 12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1" name="Line 127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2" name="Line 12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3" name="Line 12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57" name="Group 1276"/>
                <p:cNvGrpSpPr>
                  <a:grpSpLocks/>
                </p:cNvGrpSpPr>
                <p:nvPr/>
              </p:nvGrpSpPr>
              <p:grpSpPr bwMode="auto">
                <a:xfrm rot="11121118">
                  <a:off x="2605" y="1688"/>
                  <a:ext cx="241" cy="289"/>
                  <a:chOff x="3792" y="2640"/>
                  <a:chExt cx="384" cy="480"/>
                </a:xfrm>
              </p:grpSpPr>
              <p:sp>
                <p:nvSpPr>
                  <p:cNvPr id="1540" name="Freeform 1277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58" name="Group 1278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542" name="Line 12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3" name="Line 12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4" name="Line 12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5" name="Line 12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6" name="Line 12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7" name="Line 128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8" name="Line 12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9" name="Line 12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0" name="Line 12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1" name="Line 12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" name="Line 12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" name="Line 1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4" name="Line 129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5" name="Line 129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6" name="Line 129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7" name="Line 12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8" name="Line 1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9" name="Line 12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0" name="Line 12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1" name="Line 12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2" name="Line 1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3" name="Line 130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4" name="Line 13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5" name="Line 1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6" name="Line 130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59" name="Group 1304"/>
                <p:cNvGrpSpPr>
                  <a:grpSpLocks/>
                </p:cNvGrpSpPr>
                <p:nvPr/>
              </p:nvGrpSpPr>
              <p:grpSpPr bwMode="auto">
                <a:xfrm rot="-1842308">
                  <a:off x="3264" y="3888"/>
                  <a:ext cx="218" cy="211"/>
                  <a:chOff x="3792" y="2640"/>
                  <a:chExt cx="384" cy="480"/>
                </a:xfrm>
              </p:grpSpPr>
              <p:sp>
                <p:nvSpPr>
                  <p:cNvPr id="1513" name="Freeform 1305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0" name="Group 1306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515" name="Line 1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6" name="Line 1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7" name="Line 1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8" name="Line 13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9" name="Line 13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0" name="Line 13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1" name="Line 1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2" name="Line 1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3" name="Line 1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4" name="Line 1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5" name="Line 1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6" name="Line 13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7" name="Line 131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8" name="Line 13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9" name="Line 13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0" name="Line 1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1" name="Line 1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2" name="Line 132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3" name="Line 13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4" name="Line 13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5" name="Line 13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6" name="Line 13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7" name="Line 13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8" name="Line 13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9" name="Line 133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61" name="Group 1332"/>
                <p:cNvGrpSpPr>
                  <a:grpSpLocks/>
                </p:cNvGrpSpPr>
                <p:nvPr/>
              </p:nvGrpSpPr>
              <p:grpSpPr bwMode="auto">
                <a:xfrm rot="8836885" flipH="1">
                  <a:off x="3171" y="2266"/>
                  <a:ext cx="760" cy="578"/>
                  <a:chOff x="3648" y="2688"/>
                  <a:chExt cx="1248" cy="1008"/>
                </a:xfrm>
              </p:grpSpPr>
              <p:sp>
                <p:nvSpPr>
                  <p:cNvPr id="1441" name="Freeform 1333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2" name="Line 133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3" name="Line 1335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4" name="Line 1336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5" name="Line 133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6" name="Line 133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7" name="Line 133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8" name="Line 134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9" name="Line 134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0" name="Line 134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1" name="Line 134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2" name="Line 13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3" name="Line 134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4" name="Line 134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5" name="Line 134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6" name="Line 1348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7" name="Line 134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8" name="Line 135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9" name="Line 135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0" name="Line 135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1" name="Line 135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2" name="Line 1354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3" name="Line 135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4" name="Line 135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5" name="Line 13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6" name="Line 13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7" name="Line 13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8" name="Line 13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9" name="Line 13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0" name="Line 13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1" name="Line 136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2" name="Line 136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3" name="Line 136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4" name="Line 136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5" name="Line 136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6" name="Line 136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7" name="Line 136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8" name="Line 137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9" name="Line 137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0" name="Line 1372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1" name="Line 137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2" name="Line 137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3" name="Line 1375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4" name="Line 137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5" name="Line 137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6" name="Line 137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7" name="Line 137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8" name="Line 138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9" name="Line 138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0" name="Line 138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1" name="Line 138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2" name="Line 138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3" name="Line 138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4" name="Line 138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5" name="Line 138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6" name="Line 1388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7" name="Line 138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8" name="Line 1390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9" name="Line 1391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0" name="Line 139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1" name="Line 139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2" name="Line 139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3" name="Line 139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4" name="Line 13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5" name="Line 13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6" name="Line 139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7" name="Line 139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8" name="Line 1400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9" name="Line 140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0" name="Line 140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1" name="Line 140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2" name="Line 140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62" name="Group 1405"/>
                <p:cNvGrpSpPr>
                  <a:grpSpLocks/>
                </p:cNvGrpSpPr>
                <p:nvPr/>
              </p:nvGrpSpPr>
              <p:grpSpPr bwMode="auto">
                <a:xfrm rot="14336055" flipH="1">
                  <a:off x="2919" y="2676"/>
                  <a:ext cx="247" cy="281"/>
                  <a:chOff x="3792" y="2640"/>
                  <a:chExt cx="384" cy="480"/>
                </a:xfrm>
              </p:grpSpPr>
              <p:sp>
                <p:nvSpPr>
                  <p:cNvPr id="1414" name="Freeform 1406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3" name="Group 1407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416" name="Line 14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7" name="Line 14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8" name="Line 14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9" name="Line 14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0" name="Line 14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1" name="Line 14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2" name="Line 14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3" name="Line 14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4" name="Line 14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5" name="Line 14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6" name="Line 14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7" name="Line 141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8" name="Line 142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9" name="Line 14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0" name="Line 142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1" name="Line 14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2" name="Line 14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3" name="Line 14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4" name="Line 14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" name="Line 142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6" name="Line 14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7" name="Line 14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8" name="Line 143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9" name="Line 14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40" name="Line 14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64" name="Group 1433"/>
                <p:cNvGrpSpPr>
                  <a:grpSpLocks/>
                </p:cNvGrpSpPr>
                <p:nvPr/>
              </p:nvGrpSpPr>
              <p:grpSpPr bwMode="auto">
                <a:xfrm rot="10337389" flipH="1">
                  <a:off x="3288" y="1894"/>
                  <a:ext cx="160" cy="249"/>
                  <a:chOff x="3792" y="2640"/>
                  <a:chExt cx="384" cy="480"/>
                </a:xfrm>
              </p:grpSpPr>
              <p:sp>
                <p:nvSpPr>
                  <p:cNvPr id="1387" name="Freeform 1434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5" name="Group 1435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389" name="Line 14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0" name="Line 14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1" name="Line 14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2" name="Line 14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3" name="Line 144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4" name="Line 14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5" name="Line 14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6" name="Line 14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7" name="Line 14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8" name="Line 14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9" name="Line 14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0" name="Line 144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1" name="Line 144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2" name="Line 14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3" name="Line 14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4" name="Line 1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5" name="Line 14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6" name="Line 145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7" name="Line 14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8" name="Line 145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9" name="Line 1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0" name="Line 14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1" name="Line 14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2" name="Line 14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3" name="Line 14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66" name="Group 1461"/>
                <p:cNvGrpSpPr>
                  <a:grpSpLocks/>
                </p:cNvGrpSpPr>
                <p:nvPr/>
              </p:nvGrpSpPr>
              <p:grpSpPr bwMode="auto">
                <a:xfrm rot="10337389" flipH="1">
                  <a:off x="3504" y="2688"/>
                  <a:ext cx="276" cy="331"/>
                  <a:chOff x="3792" y="2640"/>
                  <a:chExt cx="384" cy="480"/>
                </a:xfrm>
              </p:grpSpPr>
              <p:sp>
                <p:nvSpPr>
                  <p:cNvPr id="1360" name="Freeform 1462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7" name="Group 1463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362" name="Line 1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3" name="Line 1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4" name="Line 1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5" name="Line 146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6" name="Line 14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7" name="Line 146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8" name="Line 14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9" name="Line 14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0" name="Line 14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1" name="Line 14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2" name="Line 14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3" name="Line 14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4" name="Line 1476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5" name="Line 14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6" name="Line 147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7" name="Line 14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8" name="Line 14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9" name="Line 148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0" name="Line 14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1" name="Line 14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2" name="Line 14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3" name="Line 148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4" name="Line 14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5" name="Line 14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6" name="Line 148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68" name="Group 1489"/>
                <p:cNvGrpSpPr>
                  <a:grpSpLocks/>
                </p:cNvGrpSpPr>
                <p:nvPr/>
              </p:nvGrpSpPr>
              <p:grpSpPr bwMode="auto">
                <a:xfrm rot="4304626" flipH="1">
                  <a:off x="3224" y="1316"/>
                  <a:ext cx="160" cy="320"/>
                  <a:chOff x="3792" y="2640"/>
                  <a:chExt cx="384" cy="480"/>
                </a:xfrm>
              </p:grpSpPr>
              <p:sp>
                <p:nvSpPr>
                  <p:cNvPr id="1333" name="Freeform 1490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9" name="Group 1491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335" name="Line 14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6" name="Line 14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7" name="Line 14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8" name="Line 149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9" name="Line 14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0" name="Line 14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" name="Line 14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2" name="Line 14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3" name="Line 15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4" name="Line 15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5" name="Line 15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6" name="Line 150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7" name="Line 150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8" name="Line 15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9" name="Line 150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0" name="Line 15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1" name="Line 15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2" name="Line 150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3" name="Line 15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4" name="Line 15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5" name="Line 15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6" name="Line 15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7" name="Line 151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8" name="Line 15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9" name="Line 15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70" name="Group 1517"/>
                <p:cNvGrpSpPr>
                  <a:grpSpLocks/>
                </p:cNvGrpSpPr>
                <p:nvPr/>
              </p:nvGrpSpPr>
              <p:grpSpPr bwMode="auto">
                <a:xfrm rot="-4322144">
                  <a:off x="2925" y="1319"/>
                  <a:ext cx="160" cy="320"/>
                  <a:chOff x="3792" y="2640"/>
                  <a:chExt cx="384" cy="480"/>
                </a:xfrm>
              </p:grpSpPr>
              <p:sp>
                <p:nvSpPr>
                  <p:cNvPr id="1306" name="Freeform 1518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71" name="Group 1519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308" name="Line 15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9" name="Line 15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0" name="Line 15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1" name="Line 15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2" name="Line 152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3" name="Line 15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4" name="Line 15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5" name="Line 15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6" name="Line 15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7" name="Line 15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8" name="Line 15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9" name="Line 15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0" name="Line 153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1" name="Line 15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2" name="Line 15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3" name="Line 15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4" name="Line 15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5" name="Line 15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6" name="Line 153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7" name="Line 15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8" name="Line 15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9" name="Line 15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0" name="Line 15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1" name="Line 15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2" name="Line 154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9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12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15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18" dur="5000" spd="-100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20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2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23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0"/>
                            </p:stCondLst>
                            <p:childTnLst>
                              <p:par>
                                <p:cTn id="2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26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29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32" dur="5000" spd="-1000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6" grpId="0" animBg="1"/>
      <p:bldP spid="1276" grpId="1" animBg="1"/>
      <p:bldP spid="1276" grpId="2" animBg="1"/>
      <p:bldP spid="1276" grpId="3" animBg="1"/>
      <p:bldP spid="1278" grpId="0" animBg="1"/>
      <p:bldP spid="1278" grpId="1" animBg="1"/>
      <p:bldP spid="1278" grpId="2" animBg="1"/>
      <p:bldP spid="1278" grpId="3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vetilo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685800"/>
            <a:ext cx="2133600" cy="1795463"/>
          </a:xfrm>
          <a:prstGeom prst="rect">
            <a:avLst/>
          </a:prstGeom>
          <a:noFill/>
        </p:spPr>
      </p:pic>
      <p:sp>
        <p:nvSpPr>
          <p:cNvPr id="5" name="AutoShape 36"/>
          <p:cNvSpPr>
            <a:spLocks noChangeArrowheads="1"/>
          </p:cNvSpPr>
          <p:nvPr/>
        </p:nvSpPr>
        <p:spPr bwMode="auto">
          <a:xfrm flipH="1">
            <a:off x="3347864" y="692696"/>
            <a:ext cx="2154238" cy="676275"/>
          </a:xfrm>
          <a:prstGeom prst="cloudCallout">
            <a:avLst>
              <a:gd name="adj1" fmla="val -3552"/>
              <a:gd name="adj2" fmla="val 25208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2327322" flipH="1">
            <a:off x="2594973" y="2129121"/>
            <a:ext cx="2490788" cy="1231900"/>
            <a:chOff x="3464" y="1068"/>
            <a:chExt cx="1668" cy="829"/>
          </a:xfrm>
        </p:grpSpPr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/>
              <a:ahLst/>
              <a:cxnLst>
                <a:cxn ang="0">
                  <a:pos x="661" y="685"/>
                </a:cxn>
                <a:cxn ang="0">
                  <a:pos x="528" y="575"/>
                </a:cxn>
                <a:cxn ang="0">
                  <a:pos x="417" y="402"/>
                </a:cxn>
                <a:cxn ang="0">
                  <a:pos x="372" y="227"/>
                </a:cxn>
                <a:cxn ang="0">
                  <a:pos x="144" y="197"/>
                </a:cxn>
                <a:cxn ang="0">
                  <a:pos x="0" y="0"/>
                </a:cxn>
              </a:cxnLst>
              <a:rect l="0" t="0" r="r" b="b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1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/>
              <a:ahLst/>
              <a:cxnLst>
                <a:cxn ang="0">
                  <a:pos x="774" y="663"/>
                </a:cxn>
                <a:cxn ang="0">
                  <a:pos x="564" y="511"/>
                </a:cxn>
                <a:cxn ang="0">
                  <a:pos x="493" y="356"/>
                </a:cxn>
                <a:cxn ang="0">
                  <a:pos x="303" y="341"/>
                </a:cxn>
                <a:cxn ang="0">
                  <a:pos x="205" y="174"/>
                </a:cxn>
                <a:cxn ang="0">
                  <a:pos x="0" y="0"/>
                </a:cxn>
              </a:cxnLst>
              <a:rect l="0" t="0" r="r" b="b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/>
              <a:ahLst/>
              <a:cxnLst>
                <a:cxn ang="0">
                  <a:pos x="708" y="541"/>
                </a:cxn>
                <a:cxn ang="0">
                  <a:pos x="579" y="425"/>
                </a:cxn>
                <a:cxn ang="0">
                  <a:pos x="432" y="288"/>
                </a:cxn>
                <a:cxn ang="0">
                  <a:pos x="220" y="288"/>
                </a:cxn>
                <a:cxn ang="0">
                  <a:pos x="129" y="114"/>
                </a:cxn>
                <a:cxn ang="0">
                  <a:pos x="0" y="0"/>
                </a:cxn>
              </a:cxnLst>
              <a:rect l="0" t="0" r="r" b="b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CC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48"/>
          <p:cNvGrpSpPr>
            <a:grpSpLocks/>
          </p:cNvGrpSpPr>
          <p:nvPr/>
        </p:nvGrpSpPr>
        <p:grpSpPr bwMode="auto">
          <a:xfrm>
            <a:off x="6228184" y="1052736"/>
            <a:ext cx="3096344" cy="4759375"/>
            <a:chOff x="2160" y="1104"/>
            <a:chExt cx="1771" cy="3371"/>
          </a:xfrm>
        </p:grpSpPr>
        <p:grpSp>
          <p:nvGrpSpPr>
            <p:cNvPr id="6" name="Group 549"/>
            <p:cNvGrpSpPr>
              <a:grpSpLocks/>
            </p:cNvGrpSpPr>
            <p:nvPr/>
          </p:nvGrpSpPr>
          <p:grpSpPr bwMode="auto">
            <a:xfrm rot="-23852820">
              <a:off x="2976" y="1123"/>
              <a:ext cx="320" cy="413"/>
              <a:chOff x="3792" y="2640"/>
              <a:chExt cx="384" cy="480"/>
            </a:xfrm>
          </p:grpSpPr>
          <p:sp>
            <p:nvSpPr>
              <p:cNvPr id="980" name="Freeform 550"/>
              <p:cNvSpPr>
                <a:spLocks/>
              </p:cNvSpPr>
              <p:nvPr/>
            </p:nvSpPr>
            <p:spPr bwMode="auto">
              <a:xfrm>
                <a:off x="3792" y="2784"/>
                <a:ext cx="288" cy="336"/>
              </a:xfrm>
              <a:custGeom>
                <a:avLst/>
                <a:gdLst/>
                <a:ahLst/>
                <a:cxnLst>
                  <a:cxn ang="0">
                    <a:pos x="0" y="432"/>
                  </a:cxn>
                  <a:cxn ang="0">
                    <a:pos x="192" y="144"/>
                  </a:cxn>
                  <a:cxn ang="0">
                    <a:pos x="480" y="0"/>
                  </a:cxn>
                </a:cxnLst>
                <a:rect l="0" t="0" r="r" b="b"/>
                <a:pathLst>
                  <a:path w="480" h="432">
                    <a:moveTo>
                      <a:pt x="0" y="432"/>
                    </a:moveTo>
                    <a:lnTo>
                      <a:pt x="192" y="144"/>
                    </a:lnTo>
                    <a:lnTo>
                      <a:pt x="480" y="0"/>
                    </a:lnTo>
                  </a:path>
                </a:pathLst>
              </a:custGeom>
              <a:noFill/>
              <a:ln w="12700" cmpd="sng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" name="Group 551"/>
              <p:cNvGrpSpPr>
                <a:grpSpLocks/>
              </p:cNvGrpSpPr>
              <p:nvPr/>
            </p:nvGrpSpPr>
            <p:grpSpPr bwMode="auto">
              <a:xfrm>
                <a:off x="3792" y="2640"/>
                <a:ext cx="384" cy="384"/>
                <a:chOff x="3792" y="2640"/>
                <a:chExt cx="576" cy="432"/>
              </a:xfrm>
            </p:grpSpPr>
            <p:sp>
              <p:nvSpPr>
                <p:cNvPr id="982" name="Line 552"/>
                <p:cNvSpPr>
                  <a:spLocks noChangeShapeType="1"/>
                </p:cNvSpPr>
                <p:nvPr/>
              </p:nvSpPr>
              <p:spPr bwMode="auto">
                <a:xfrm>
                  <a:off x="4128" y="2688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" name="Line 553"/>
                <p:cNvSpPr>
                  <a:spLocks noChangeShapeType="1"/>
                </p:cNvSpPr>
                <p:nvPr/>
              </p:nvSpPr>
              <p:spPr bwMode="auto">
                <a:xfrm>
                  <a:off x="4032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4" name="Line 554"/>
                <p:cNvSpPr>
                  <a:spLocks noChangeShapeType="1"/>
                </p:cNvSpPr>
                <p:nvPr/>
              </p:nvSpPr>
              <p:spPr bwMode="auto">
                <a:xfrm>
                  <a:off x="3936" y="2736"/>
                  <a:ext cx="24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5" name="Line 555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6" name="Line 556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192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7" name="Line 557"/>
                <p:cNvSpPr>
                  <a:spLocks noChangeShapeType="1"/>
                </p:cNvSpPr>
                <p:nvPr/>
              </p:nvSpPr>
              <p:spPr bwMode="auto">
                <a:xfrm flipH="1">
                  <a:off x="4176" y="2784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8" name="Line 558"/>
                <p:cNvSpPr>
                  <a:spLocks noChangeShapeType="1"/>
                </p:cNvSpPr>
                <p:nvPr/>
              </p:nvSpPr>
              <p:spPr bwMode="auto">
                <a:xfrm>
                  <a:off x="4176" y="2880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9" name="Line 559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0" name="Line 560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1" name="Line 561"/>
                <p:cNvSpPr>
                  <a:spLocks noChangeShapeType="1"/>
                </p:cNvSpPr>
                <p:nvPr/>
              </p:nvSpPr>
              <p:spPr bwMode="auto">
                <a:xfrm>
                  <a:off x="4128" y="2832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2" name="Line 562"/>
                <p:cNvSpPr>
                  <a:spLocks noChangeShapeType="1"/>
                </p:cNvSpPr>
                <p:nvPr/>
              </p:nvSpPr>
              <p:spPr bwMode="auto">
                <a:xfrm>
                  <a:off x="4128" y="2928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" name="Line 563"/>
                <p:cNvSpPr>
                  <a:spLocks noChangeShapeType="1"/>
                </p:cNvSpPr>
                <p:nvPr/>
              </p:nvSpPr>
              <p:spPr bwMode="auto">
                <a:xfrm flipH="1">
                  <a:off x="4032" y="2880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4" name="Line 564"/>
                <p:cNvSpPr>
                  <a:spLocks noChangeShapeType="1"/>
                </p:cNvSpPr>
                <p:nvPr/>
              </p:nvSpPr>
              <p:spPr bwMode="auto">
                <a:xfrm flipH="1" flipV="1">
                  <a:off x="3888" y="2832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5" name="Line 565"/>
                <p:cNvSpPr>
                  <a:spLocks noChangeShapeType="1"/>
                </p:cNvSpPr>
                <p:nvPr/>
              </p:nvSpPr>
              <p:spPr bwMode="auto">
                <a:xfrm flipH="1">
                  <a:off x="3792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6" name="Line 566"/>
                <p:cNvSpPr>
                  <a:spLocks noChangeShapeType="1"/>
                </p:cNvSpPr>
                <p:nvPr/>
              </p:nvSpPr>
              <p:spPr bwMode="auto">
                <a:xfrm flipH="1">
                  <a:off x="3984" y="2928"/>
                  <a:ext cx="48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7" name="Line 567"/>
                <p:cNvSpPr>
                  <a:spLocks noChangeShapeType="1"/>
                </p:cNvSpPr>
                <p:nvPr/>
              </p:nvSpPr>
              <p:spPr bwMode="auto">
                <a:xfrm>
                  <a:off x="3984" y="2688"/>
                  <a:ext cx="96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8" name="Line 568"/>
                <p:cNvSpPr>
                  <a:spLocks noChangeShapeType="1"/>
                </p:cNvSpPr>
                <p:nvPr/>
              </p:nvSpPr>
              <p:spPr bwMode="auto">
                <a:xfrm>
                  <a:off x="4080" y="2640"/>
                  <a:ext cx="48" cy="24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9" name="Line 569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0" name="Line 570"/>
                <p:cNvSpPr>
                  <a:spLocks noChangeShapeType="1"/>
                </p:cNvSpPr>
                <p:nvPr/>
              </p:nvSpPr>
              <p:spPr bwMode="auto">
                <a:xfrm flipH="1">
                  <a:off x="4176" y="2736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1" name="Line 571"/>
                <p:cNvSpPr>
                  <a:spLocks noChangeShapeType="1"/>
                </p:cNvSpPr>
                <p:nvPr/>
              </p:nvSpPr>
              <p:spPr bwMode="auto">
                <a:xfrm flipH="1">
                  <a:off x="4128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2" name="Line 572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3" name="Line 573"/>
                <p:cNvSpPr>
                  <a:spLocks noChangeShapeType="1"/>
                </p:cNvSpPr>
                <p:nvPr/>
              </p:nvSpPr>
              <p:spPr bwMode="auto">
                <a:xfrm flipH="1">
                  <a:off x="4080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4" name="Line 574"/>
                <p:cNvSpPr>
                  <a:spLocks noChangeShapeType="1"/>
                </p:cNvSpPr>
                <p:nvPr/>
              </p:nvSpPr>
              <p:spPr bwMode="auto">
                <a:xfrm flipH="1">
                  <a:off x="3840" y="2880"/>
                  <a:ext cx="240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5" name="Line 575"/>
                <p:cNvSpPr>
                  <a:spLocks noChangeShapeType="1"/>
                </p:cNvSpPr>
                <p:nvPr/>
              </p:nvSpPr>
              <p:spPr bwMode="auto">
                <a:xfrm>
                  <a:off x="3888" y="2784"/>
                  <a:ext cx="240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6" name="Line 576"/>
                <p:cNvSpPr>
                  <a:spLocks noChangeShapeType="1"/>
                </p:cNvSpPr>
                <p:nvPr/>
              </p:nvSpPr>
              <p:spPr bwMode="auto">
                <a:xfrm flipV="1">
                  <a:off x="3936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1" name="Group 577"/>
            <p:cNvGrpSpPr>
              <a:grpSpLocks/>
            </p:cNvGrpSpPr>
            <p:nvPr/>
          </p:nvGrpSpPr>
          <p:grpSpPr bwMode="auto">
            <a:xfrm>
              <a:off x="2160" y="1104"/>
              <a:ext cx="1771" cy="3371"/>
              <a:chOff x="2160" y="1104"/>
              <a:chExt cx="1771" cy="3371"/>
            </a:xfrm>
          </p:grpSpPr>
          <p:sp>
            <p:nvSpPr>
              <p:cNvPr id="13" name="Freeform 578" descr="Орех"/>
              <p:cNvSpPr>
                <a:spLocks/>
              </p:cNvSpPr>
              <p:nvPr/>
            </p:nvSpPr>
            <p:spPr bwMode="auto">
              <a:xfrm rot="21479677" flipH="1">
                <a:off x="2984" y="1104"/>
                <a:ext cx="232" cy="3371"/>
              </a:xfrm>
              <a:custGeom>
                <a:avLst/>
                <a:gdLst/>
                <a:ahLst/>
                <a:cxnLst>
                  <a:cxn ang="0">
                    <a:pos x="8" y="3008"/>
                  </a:cxn>
                  <a:cxn ang="0">
                    <a:pos x="24" y="2880"/>
                  </a:cxn>
                  <a:cxn ang="0">
                    <a:pos x="8" y="2960"/>
                  </a:cxn>
                  <a:cxn ang="0">
                    <a:pos x="8" y="416"/>
                  </a:cxn>
                  <a:cxn ang="0">
                    <a:pos x="56" y="464"/>
                  </a:cxn>
                  <a:cxn ang="0">
                    <a:pos x="56" y="1280"/>
                  </a:cxn>
                  <a:cxn ang="0">
                    <a:pos x="104" y="2000"/>
                  </a:cxn>
                  <a:cxn ang="0">
                    <a:pos x="200" y="2672"/>
                  </a:cxn>
                  <a:cxn ang="0">
                    <a:pos x="200" y="2960"/>
                  </a:cxn>
                  <a:cxn ang="0">
                    <a:pos x="200" y="3056"/>
                  </a:cxn>
                  <a:cxn ang="0">
                    <a:pos x="8" y="3056"/>
                  </a:cxn>
                </a:cxnLst>
                <a:rect l="0" t="0" r="r" b="b"/>
                <a:pathLst>
                  <a:path w="232" h="3371">
                    <a:moveTo>
                      <a:pt x="8" y="3008"/>
                    </a:moveTo>
                    <a:cubicBezTo>
                      <a:pt x="11" y="2987"/>
                      <a:pt x="24" y="2888"/>
                      <a:pt x="24" y="2880"/>
                    </a:cubicBezTo>
                    <a:cubicBezTo>
                      <a:pt x="24" y="2872"/>
                      <a:pt x="11" y="3371"/>
                      <a:pt x="8" y="2960"/>
                    </a:cubicBezTo>
                    <a:cubicBezTo>
                      <a:pt x="5" y="2549"/>
                      <a:pt x="0" y="832"/>
                      <a:pt x="8" y="416"/>
                    </a:cubicBezTo>
                    <a:cubicBezTo>
                      <a:pt x="16" y="0"/>
                      <a:pt x="48" y="320"/>
                      <a:pt x="56" y="464"/>
                    </a:cubicBezTo>
                    <a:cubicBezTo>
                      <a:pt x="64" y="608"/>
                      <a:pt x="48" y="1024"/>
                      <a:pt x="56" y="1280"/>
                    </a:cubicBezTo>
                    <a:cubicBezTo>
                      <a:pt x="64" y="1536"/>
                      <a:pt x="80" y="1768"/>
                      <a:pt x="104" y="2000"/>
                    </a:cubicBezTo>
                    <a:cubicBezTo>
                      <a:pt x="128" y="2232"/>
                      <a:pt x="184" y="2512"/>
                      <a:pt x="200" y="2672"/>
                    </a:cubicBezTo>
                    <a:cubicBezTo>
                      <a:pt x="216" y="2832"/>
                      <a:pt x="200" y="2896"/>
                      <a:pt x="200" y="2960"/>
                    </a:cubicBezTo>
                    <a:cubicBezTo>
                      <a:pt x="200" y="3024"/>
                      <a:pt x="232" y="3040"/>
                      <a:pt x="200" y="3056"/>
                    </a:cubicBezTo>
                    <a:cubicBezTo>
                      <a:pt x="168" y="3072"/>
                      <a:pt x="88" y="3064"/>
                      <a:pt x="8" y="3056"/>
                    </a:cubicBezTo>
                  </a:path>
                </a:pathLst>
              </a:custGeom>
              <a:blipFill dpi="0" rotWithShape="1">
                <a:blip r:embed="rId3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" name="Group 579"/>
              <p:cNvGrpSpPr>
                <a:grpSpLocks/>
              </p:cNvGrpSpPr>
              <p:nvPr/>
            </p:nvGrpSpPr>
            <p:grpSpPr bwMode="auto">
              <a:xfrm>
                <a:off x="2160" y="1276"/>
                <a:ext cx="1771" cy="2823"/>
                <a:chOff x="2160" y="1276"/>
                <a:chExt cx="1771" cy="2823"/>
              </a:xfrm>
            </p:grpSpPr>
            <p:grpSp>
              <p:nvGrpSpPr>
                <p:cNvPr id="14" name="Group 580"/>
                <p:cNvGrpSpPr>
                  <a:grpSpLocks/>
                </p:cNvGrpSpPr>
                <p:nvPr/>
              </p:nvGrpSpPr>
              <p:grpSpPr bwMode="auto">
                <a:xfrm rot="-10124664">
                  <a:off x="2160" y="1728"/>
                  <a:ext cx="314" cy="361"/>
                  <a:chOff x="3792" y="2640"/>
                  <a:chExt cx="384" cy="480"/>
                </a:xfrm>
              </p:grpSpPr>
              <p:sp>
                <p:nvSpPr>
                  <p:cNvPr id="953" name="Freeform 581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" name="Group 582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955" name="Line 5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6" name="Line 5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7" name="Line 5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8" name="Line 5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9" name="Line 5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0" name="Line 5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1" name="Line 5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2" name="Line 5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3" name="Line 5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4" name="Line 5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5" name="Line 5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6" name="Line 59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7" name="Line 59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8" name="Line 5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9" name="Line 5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0" name="Line 5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1" name="Line 5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2" name="Line 60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" name="Line 6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4" name="Line 60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5" name="Line 6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6" name="Line 60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7" name="Line 6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8" name="Line 6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9" name="Line 60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6" name="Group 608"/>
                <p:cNvGrpSpPr>
                  <a:grpSpLocks/>
                </p:cNvGrpSpPr>
                <p:nvPr/>
              </p:nvGrpSpPr>
              <p:grpSpPr bwMode="auto">
                <a:xfrm rot="19401768" flipV="1">
                  <a:off x="3169" y="1936"/>
                  <a:ext cx="640" cy="578"/>
                  <a:chOff x="3648" y="2688"/>
                  <a:chExt cx="1248" cy="1008"/>
                </a:xfrm>
              </p:grpSpPr>
              <p:sp>
                <p:nvSpPr>
                  <p:cNvPr id="881" name="Freeform 609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2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3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4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5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6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7" name="Line 61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8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9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0" name="Line 61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1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2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3" name="Line 62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4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5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6" name="Line 62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7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8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9" name="Line 627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0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1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2" name="Line 63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3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4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5" name="Line 6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6" name="Line 6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7" name="Line 6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8" name="Line 6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9" name="Line 6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0" name="Line 6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1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2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3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4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5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6" name="Line 64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7" name="Line 64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8" name="Line 64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9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0" name="Line 64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1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2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3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4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5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6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7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8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9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0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1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2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3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4" name="Line 662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5" name="Line 66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6" name="Line 664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7" name="Line 66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8" name="Line 666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9" name="Line 66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0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1" name="Line 66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2" name="Line 67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3" name="Line 67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4" name="Line 6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5" name="Line 6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6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7" name="Line 675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8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9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50" name="Line 67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51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52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" name="Group 681"/>
                <p:cNvGrpSpPr>
                  <a:grpSpLocks/>
                </p:cNvGrpSpPr>
                <p:nvPr/>
              </p:nvGrpSpPr>
              <p:grpSpPr bwMode="auto">
                <a:xfrm rot="16191241" flipH="1">
                  <a:off x="2498" y="2542"/>
                  <a:ext cx="558" cy="561"/>
                  <a:chOff x="3648" y="2688"/>
                  <a:chExt cx="1248" cy="1008"/>
                </a:xfrm>
              </p:grpSpPr>
              <p:sp>
                <p:nvSpPr>
                  <p:cNvPr id="809" name="Freeform 68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0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1" name="Line 68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2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3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4" name="Line 68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5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6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7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8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9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0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1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2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3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4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5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6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7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8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9" name="Line 70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0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1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2" name="Line 70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3" name="Line 7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4" name="Line 7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5" name="Line 7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6" name="Line 7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7" name="Line 7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8" name="Line 7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39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0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1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2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3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4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5" name="Line 71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6" name="Line 71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7" name="Line 72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8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9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0" name="Line 72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1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2" name="Line 72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3" name="Line 72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4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5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6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7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8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9" name="Line 73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0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1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2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3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4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5" name="Line 73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6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7" name="Line 74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8" name="Line 74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9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0" name="Line 74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1" name="Line 74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2" name="Line 7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3" name="Line 7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4" name="Line 74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5" name="Line 74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6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7" name="Line 75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8" name="Line 75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9" name="Line 75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0" name="Line 75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" name="Group 754"/>
                <p:cNvGrpSpPr>
                  <a:grpSpLocks/>
                </p:cNvGrpSpPr>
                <p:nvPr/>
              </p:nvGrpSpPr>
              <p:grpSpPr bwMode="auto">
                <a:xfrm rot="19470835" flipH="1">
                  <a:off x="2450" y="2266"/>
                  <a:ext cx="640" cy="578"/>
                  <a:chOff x="3648" y="2688"/>
                  <a:chExt cx="1248" cy="1008"/>
                </a:xfrm>
              </p:grpSpPr>
              <p:sp>
                <p:nvSpPr>
                  <p:cNvPr id="737" name="Freeform 755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8" name="Line 75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9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0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1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2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3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4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5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6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7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8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9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0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1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2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3" name="Line 77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4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5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6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7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8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9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0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1" name="Line 7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2" name="Line 7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3" name="Line 7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4" name="Line 7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5" name="Line 7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6" name="Line 78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7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8" name="Line 78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9" name="Line 78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0" name="Line 78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1" name="Line 78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2" name="Line 79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3" name="Line 79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4" name="Line 79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5" name="Line 79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6" name="Line 79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7" name="Line 79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8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9" name="Line 79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0" name="Line 79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1" name="Line 79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2" name="Line 80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3" name="Line 80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4" name="Line 80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5" name="Line 80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6" name="Line 80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7" name="Line 80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8" name="Line 80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9" name="Line 80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" name="Line 80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1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2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3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4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5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6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7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8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9" name="Line 8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0" name="Line 8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1" name="Line 8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2" name="Line 820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3" name="Line 82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4" name="Line 822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5" name="Line 82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6" name="Line 82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7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8" name="Line 82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9" name="Group 827"/>
                <p:cNvGrpSpPr>
                  <a:grpSpLocks/>
                </p:cNvGrpSpPr>
                <p:nvPr/>
              </p:nvGrpSpPr>
              <p:grpSpPr bwMode="auto">
                <a:xfrm rot="14972869" flipH="1" flipV="1">
                  <a:off x="3221" y="1594"/>
                  <a:ext cx="454" cy="560"/>
                  <a:chOff x="3648" y="2688"/>
                  <a:chExt cx="1248" cy="1008"/>
                </a:xfrm>
              </p:grpSpPr>
              <p:sp>
                <p:nvSpPr>
                  <p:cNvPr id="665" name="Freeform 828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6" name="Line 82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7" name="Line 83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8" name="Line 83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9" name="Line 83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0" name="Line 83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1" name="Line 83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2" name="Line 83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3" name="Line 83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4" name="Line 83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5" name="Line 83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6" name="Line 839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7" name="Line 84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8" name="Line 84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9" name="Line 84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0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1" name="Line 84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2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3" name="Line 84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4" name="Line 847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5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6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7" name="Line 85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8" name="Line 85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89" name="Line 8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0" name="Line 8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1" name="Line 8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2" name="Line 8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3" name="Line 8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4" name="Line 8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5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6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7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8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99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0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1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2" name="Line 86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3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4" name="Line 86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5" name="Line 86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6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7" name="Line 87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8" name="Line 87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9" name="Line 87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0" name="Line 87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1" name="Line 87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2" name="Line 87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3" name="Line 87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4" name="Line 87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5" name="Line 87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6" name="Line 879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7" name="Line 88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" name="Line 88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9" name="Line 88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0" name="Line 88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1" name="Line 88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2" name="Line 88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3" name="Line 88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4" name="Line 88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5" name="Line 88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6" name="Line 88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7" name="Line 89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8" name="Line 8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9" name="Line 8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0" name="Line 89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1" name="Line 89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2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3" name="Line 89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4" name="Line 89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5" name="Line 89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6" name="Line 89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" name="Group 900"/>
                <p:cNvGrpSpPr>
                  <a:grpSpLocks/>
                </p:cNvGrpSpPr>
                <p:nvPr/>
              </p:nvGrpSpPr>
              <p:grpSpPr bwMode="auto">
                <a:xfrm rot="7220180" flipH="1">
                  <a:off x="3116" y="1327"/>
                  <a:ext cx="661" cy="560"/>
                  <a:chOff x="3648" y="2688"/>
                  <a:chExt cx="1248" cy="1008"/>
                </a:xfrm>
              </p:grpSpPr>
              <p:sp>
                <p:nvSpPr>
                  <p:cNvPr id="593" name="Freeform 901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4" name="Line 902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5" name="Line 90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6" name="Line 904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7" name="Line 90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8" name="Line 90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9" name="Line 90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0" name="Line 90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1" name="Line 90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2" name="Line 91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3" name="Line 91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4" name="Line 912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5" name="Line 91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6" name="Line 91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7" name="Line 915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8" name="Line 91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9" name="Line 91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0" name="Line 918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1" name="Line 919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2" name="Line 920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3" name="Line 92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4" name="Line 922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5" name="Line 92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" name="Line 92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7" name="Line 9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8" name="Line 9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9" name="Line 9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0" name="Line 9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1" name="Line 9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2" name="Line 9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3" name="Line 93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4" name="Line 93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5" name="Line 93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6" name="Line 93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7" name="Line 935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8" name="Line 93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" name="Line 93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0" name="Line 93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1" name="Line 93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2" name="Line 94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" name="Line 94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4" name="Line 94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5" name="Line 94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6" name="Line 94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7" name="Line 94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8" name="Line 94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9" name="Line 94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0" name="Line 94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1" name="Line 94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2" name="Line 95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3" name="Line 95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4" name="Line 952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5" name="Line 95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6" name="Line 954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7" name="Line 95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8" name="Line 95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9" name="Line 95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0" name="Line 95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1" name="Line 95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2" name="Line 96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3" name="Line 96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4" name="Line 96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5" name="Line 96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6" name="Line 9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7" name="Line 9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8" name="Line 966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59" name="Line 967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0" name="Line 968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1" name="Line 96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2" name="Line 970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3" name="Line 9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4" name="Line 972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" name="Group 973"/>
                <p:cNvGrpSpPr>
                  <a:grpSpLocks/>
                </p:cNvGrpSpPr>
                <p:nvPr/>
              </p:nvGrpSpPr>
              <p:grpSpPr bwMode="auto">
                <a:xfrm rot="15526778" flipV="1">
                  <a:off x="3240" y="3087"/>
                  <a:ext cx="262" cy="307"/>
                  <a:chOff x="3792" y="2640"/>
                  <a:chExt cx="384" cy="480"/>
                </a:xfrm>
              </p:grpSpPr>
              <p:sp>
                <p:nvSpPr>
                  <p:cNvPr id="566" name="Freeform 974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" name="Group 975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568" name="Line 9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9" name="Line 9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0" name="Line 9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1" name="Line 97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2" name="Line 98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3" name="Line 98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4" name="Line 9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5" name="Line 9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6" name="Line 9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7" name="Line 9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8" name="Line 9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9" name="Line 9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0" name="Line 98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1" name="Line 9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2" name="Line 9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3" name="Line 9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4" name="Line 9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5" name="Line 99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6" name="Line 99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7" name="Line 99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8" name="Line 9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9" name="Line 9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0" name="Line 9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1" name="Line 9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2" name="Line 100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" name="Group 1001"/>
                <p:cNvGrpSpPr>
                  <a:grpSpLocks/>
                </p:cNvGrpSpPr>
                <p:nvPr/>
              </p:nvGrpSpPr>
              <p:grpSpPr bwMode="auto">
                <a:xfrm rot="18529946" flipH="1">
                  <a:off x="2477" y="1863"/>
                  <a:ext cx="660" cy="560"/>
                  <a:chOff x="3648" y="2688"/>
                  <a:chExt cx="1248" cy="1008"/>
                </a:xfrm>
              </p:grpSpPr>
              <p:sp>
                <p:nvSpPr>
                  <p:cNvPr id="494" name="Freeform 100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5" name="Line 100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6" name="Line 100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7" name="Line 100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8" name="Line 100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9" name="Line 100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0" name="Line 100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1" name="Line 100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2" name="Line 101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3" name="Line 101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4" name="Line 101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5" name="Line 101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6" name="Line 101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7" name="Line 101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8" name="Line 101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9" name="Line 101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0" name="Line 101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1" name="Line 101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2" name="Line 102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3" name="Line 102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4" name="Line 102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" name="Line 102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" name="Line 102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" name="Line 102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" name="Line 10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9" name="Line 10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0" name="Line 10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" name="Line 10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" name="Line 10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3" name="Line 10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4" name="Line 103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" name="Line 103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6" name="Line 103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7" name="Line 103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" name="Line 103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" name="Line 103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0" name="Line 103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1" name="Line 103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" name="Line 104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" name="Line 104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4" name="Line 104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5" name="Line 104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6" name="Line 10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7" name="Line 104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8" name="Line 104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9" name="Line 104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0" name="Line 104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1" name="Line 104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2" name="Line 105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3" name="Line 105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4" name="Line 105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5" name="Line 105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6" name="Line 105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7" name="Line 105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8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9" name="Line 105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0" name="Line 105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1" name="Line 105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" name="Line 106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3" name="Line 106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4" name="Line 106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5" name="Line 106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" name="Line 106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7" name="Line 10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8" name="Line 10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9" name="Line 106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0" name="Line 106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1" name="Line 106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2" name="Line 107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3" name="Line 10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4" name="Line 107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5" name="Line 107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" name="Group 1074"/>
                <p:cNvGrpSpPr>
                  <a:grpSpLocks/>
                </p:cNvGrpSpPr>
                <p:nvPr/>
              </p:nvGrpSpPr>
              <p:grpSpPr bwMode="auto">
                <a:xfrm rot="19470835" flipH="1">
                  <a:off x="2484" y="1441"/>
                  <a:ext cx="641" cy="578"/>
                  <a:chOff x="3648" y="2688"/>
                  <a:chExt cx="1248" cy="1008"/>
                </a:xfrm>
              </p:grpSpPr>
              <p:sp>
                <p:nvSpPr>
                  <p:cNvPr id="422" name="Freeform 1075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3" name="Line 107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4" name="Line 107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5" name="Line 1078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6" name="Line 107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7" name="Line 108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8" name="Line 108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9" name="Line 108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0" name="Line 108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1" name="Line 108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2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3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" name="Line 108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" name="Line 108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6" name="Line 108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7" name="Line 109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8" name="Line 109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9" name="Line 109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" name="Line 109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1" name="Line 1094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2" name="Line 109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" name="Line 109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4" name="Line 109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" name="Line 109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" name="Line 10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" name="Line 11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8" name="Line 11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9" name="Line 11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0" name="Line 1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1" name="Line 11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2" name="Line 110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3" name="Line 110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4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" name="Line 110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6" name="Line 110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7" name="Line 111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8" name="Line 111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9" name="Line 111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0" name="Line 111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1" name="Line 111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2" name="Line 111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3" name="Line 111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4" name="Line 111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5" name="Line 111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6" name="Line 111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7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8" name="Line 112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9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0" name="Line 112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1" name="Line 112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2" name="Line 112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3" name="Line 112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4" name="Line 112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5" name="Line 112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6" name="Line 112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7" name="Line 113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8" name="Line 113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9" name="Line 113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0" name="Line 113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1" name="Line 113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2" name="Line 113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3" name="Line 113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4" name="Line 113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5" name="Line 11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6" name="Line 11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7" name="Line 1140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8" name="Line 114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9" name="Line 1142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0" name="Line 114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1" name="Line 114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2" name="Line 114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3" name="Line 114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" name="Group 1147"/>
                <p:cNvGrpSpPr>
                  <a:grpSpLocks/>
                </p:cNvGrpSpPr>
                <p:nvPr/>
              </p:nvGrpSpPr>
              <p:grpSpPr bwMode="auto">
                <a:xfrm rot="15278566" flipH="1" flipV="1">
                  <a:off x="3084" y="2685"/>
                  <a:ext cx="495" cy="320"/>
                  <a:chOff x="3648" y="2688"/>
                  <a:chExt cx="1248" cy="1008"/>
                </a:xfrm>
              </p:grpSpPr>
              <p:sp>
                <p:nvSpPr>
                  <p:cNvPr id="350" name="Freeform 1148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1" name="Line 1149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2" name="Line 115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3" name="Line 115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4" name="Line 115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5" name="Line 115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6" name="Line 115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7" name="Line 115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8" name="Line 115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9" name="Line 115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0" name="Line 115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1" name="Line 1159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2" name="Line 116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3" name="Line 116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4" name="Line 116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5" name="Line 116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6" name="Line 116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7" name="Line 1165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8" name="Line 116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9" name="Line 1167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0" name="Line 116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1" name="Line 1169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2" name="Line 117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3" name="Line 117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4" name="Line 11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5" name="Line 11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6" name="Line 117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7" name="Line 11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8" name="Line 11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9" name="Line 11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0" name="Line 117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1" name="Line 117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2" name="Line 1180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3" name="Line 118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4" name="Line 1182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5" name="Line 118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6" name="Line 118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7" name="Line 118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8" name="Line 118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9" name="Line 118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0" name="Line 118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1" name="Line 118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2" name="Line 119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3" name="Line 1191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4" name="Line 119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5" name="Line 119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6" name="Line 119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7" name="Line 119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8" name="Line 119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" name="Line 119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0" name="Line 119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1" name="Line 1199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2" name="Line 120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3" name="Line 120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4" name="Line 120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5" name="Line 120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6" name="Line 120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7" name="Line 120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8" name="Line 120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9" name="Line 120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0" name="Line 120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1" name="Line 120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2" name="Line 121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3" name="Line 12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4" name="Line 12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5" name="Line 121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6" name="Line 121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7" name="Line 1215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8" name="Line 121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9" name="Line 121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0" name="Line 121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1" name="Line 121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" name="Group 1220"/>
                <p:cNvGrpSpPr>
                  <a:grpSpLocks/>
                </p:cNvGrpSpPr>
                <p:nvPr/>
              </p:nvGrpSpPr>
              <p:grpSpPr bwMode="auto">
                <a:xfrm rot="7273051" flipH="1" flipV="1">
                  <a:off x="2866" y="3134"/>
                  <a:ext cx="331" cy="400"/>
                  <a:chOff x="3792" y="2640"/>
                  <a:chExt cx="384" cy="480"/>
                </a:xfrm>
              </p:grpSpPr>
              <p:sp>
                <p:nvSpPr>
                  <p:cNvPr id="323" name="Freeform 1221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7" name="Group 1222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325" name="Line 12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6" name="Line 12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7" name="Line 1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8" name="Line 12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9" name="Line 122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0" name="Line 12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1" name="Line 12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2" name="Line 12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3" name="Line 12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4" name="Line 12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5" name="Line 12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6" name="Line 12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7" name="Line 123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8" name="Line 123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9" name="Line 12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0" name="Line 12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1" name="Line 12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2" name="Line 124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3" name="Line 12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4" name="Line 12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5" name="Line 12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6" name="Line 12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7" name="Line 12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8" name="Line 12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9" name="Line 12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8" name="Group 1248"/>
                <p:cNvGrpSpPr>
                  <a:grpSpLocks/>
                </p:cNvGrpSpPr>
                <p:nvPr/>
              </p:nvGrpSpPr>
              <p:grpSpPr bwMode="auto">
                <a:xfrm rot="12185324">
                  <a:off x="2888" y="2142"/>
                  <a:ext cx="241" cy="289"/>
                  <a:chOff x="3792" y="2640"/>
                  <a:chExt cx="384" cy="480"/>
                </a:xfrm>
              </p:grpSpPr>
              <p:sp>
                <p:nvSpPr>
                  <p:cNvPr id="296" name="Freeform 1249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9" name="Group 1250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298" name="Line 12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9" name="Line 1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0" name="Line 12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1" name="Line 12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2" name="Line 125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3" name="Line 125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4" name="Line 12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5" name="Line 12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6" name="Line 12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7" name="Line 12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8" name="Line 12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" name="Line 12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" name="Line 1263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1" name="Line 12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2" name="Line 12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3" name="Line 1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4" name="Line 12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5" name="Line 12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6" name="Line 126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7" name="Line 127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8" name="Line 12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" name="Line 12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" name="Line 127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1" name="Line 12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2" name="Line 12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0" name="Group 1276"/>
                <p:cNvGrpSpPr>
                  <a:grpSpLocks/>
                </p:cNvGrpSpPr>
                <p:nvPr/>
              </p:nvGrpSpPr>
              <p:grpSpPr bwMode="auto">
                <a:xfrm rot="11121118">
                  <a:off x="2605" y="1688"/>
                  <a:ext cx="241" cy="289"/>
                  <a:chOff x="3792" y="2640"/>
                  <a:chExt cx="384" cy="480"/>
                </a:xfrm>
              </p:grpSpPr>
              <p:sp>
                <p:nvSpPr>
                  <p:cNvPr id="269" name="Freeform 1277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1" name="Group 1278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271" name="Line 12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2" name="Line 12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3" name="Line 12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4" name="Line 12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5" name="Line 12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" name="Line 128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" name="Line 12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8" name="Line 12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9" name="Line 12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0" name="Line 12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1" name="Line 12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2" name="Line 1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3" name="Line 129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4" name="Line 129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5" name="Line 129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6" name="Line 12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7" name="Line 1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8" name="Line 12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9" name="Line 12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0" name="Line 12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1" name="Line 1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2" name="Line 130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3" name="Line 13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4" name="Line 1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5" name="Line 130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154" name="Group 1304"/>
                <p:cNvGrpSpPr>
                  <a:grpSpLocks/>
                </p:cNvGrpSpPr>
                <p:nvPr/>
              </p:nvGrpSpPr>
              <p:grpSpPr bwMode="auto">
                <a:xfrm rot="-1842308">
                  <a:off x="3264" y="3888"/>
                  <a:ext cx="218" cy="211"/>
                  <a:chOff x="3792" y="2640"/>
                  <a:chExt cx="384" cy="480"/>
                </a:xfrm>
              </p:grpSpPr>
              <p:sp>
                <p:nvSpPr>
                  <p:cNvPr id="242" name="Freeform 1305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55" name="Group 1306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244" name="Line 1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5" name="Line 1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6" name="Line 1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7" name="Line 13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8" name="Line 13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9" name="Line 13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0" name="Line 1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1" name="Line 1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2" name="Line 1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3" name="Line 1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4" name="Line 1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5" name="Line 13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6" name="Line 131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7" name="Line 13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" name="Line 13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9" name="Line 1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" name="Line 1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" name="Line 132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2" name="Line 13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3" name="Line 13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4" name="Line 13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5" name="Line 13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6" name="Line 13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7" name="Line 13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8" name="Line 133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156" name="Group 1332"/>
                <p:cNvGrpSpPr>
                  <a:grpSpLocks/>
                </p:cNvGrpSpPr>
                <p:nvPr/>
              </p:nvGrpSpPr>
              <p:grpSpPr bwMode="auto">
                <a:xfrm rot="8836885" flipH="1">
                  <a:off x="3171" y="2266"/>
                  <a:ext cx="760" cy="578"/>
                  <a:chOff x="3648" y="2688"/>
                  <a:chExt cx="1248" cy="1008"/>
                </a:xfrm>
              </p:grpSpPr>
              <p:sp>
                <p:nvSpPr>
                  <p:cNvPr id="170" name="Freeform 1333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1" name="Line 133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2" name="Line 1335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3" name="Line 1336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4" name="Line 133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5" name="Line 133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6" name="Line 133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7" name="Line 134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8" name="Line 134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79" name="Line 134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0" name="Line 134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1" name="Line 13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" name="Line 134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3" name="Line 134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" name="Line 134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5" name="Line 1348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" name="Line 134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7" name="Line 135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" name="Line 135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" name="Line 135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" name="Line 135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" name="Line 1354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" name="Line 135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" name="Line 135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" name="Line 13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5" name="Line 13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6" name="Line 13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7" name="Line 13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8" name="Line 13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" name="Line 13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0" name="Line 136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1" name="Line 136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2" name="Line 136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3" name="Line 136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4" name="Line 136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" name="Line 136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" name="Line 136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" name="Line 137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8" name="Line 137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" name="Line 1372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0" name="Line 137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1" name="Line 137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2" name="Line 1375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3" name="Line 137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4" name="Line 137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" name="Line 137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" name="Line 137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" name="Line 138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" name="Line 138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" name="Line 138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" name="Line 138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1" name="Line 138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2" name="Line 138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3" name="Line 138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4" name="Line 138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" name="Line 1388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" name="Line 138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" name="Line 1390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" name="Line 1391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9" name="Line 139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0" name="Line 139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1" name="Line 139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2" name="Line 139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3" name="Line 13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4" name="Line 13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" name="Line 139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" name="Line 139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" name="Line 1400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" name="Line 140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" name="Line 140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0" name="Line 140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1" name="Line 140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57" name="Group 1405"/>
                <p:cNvGrpSpPr>
                  <a:grpSpLocks/>
                </p:cNvGrpSpPr>
                <p:nvPr/>
              </p:nvGrpSpPr>
              <p:grpSpPr bwMode="auto">
                <a:xfrm rot="14336055" flipH="1">
                  <a:off x="2919" y="2676"/>
                  <a:ext cx="247" cy="281"/>
                  <a:chOff x="3792" y="2640"/>
                  <a:chExt cx="384" cy="480"/>
                </a:xfrm>
              </p:grpSpPr>
              <p:sp>
                <p:nvSpPr>
                  <p:cNvPr id="143" name="Freeform 1406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58" name="Group 1407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45" name="Line 14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6" name="Line 14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7" name="Line 14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8" name="Line 14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9" name="Line 14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0" name="Line 14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" name="Line 14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" name="Line 14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" name="Line 14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" name="Line 14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" name="Line 14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6" name="Line 141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" name="Line 142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" name="Line 14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" name="Line 142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" name="Line 14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" name="Line 14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2" name="Line 14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3" name="Line 14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4" name="Line 142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5" name="Line 14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" name="Line 14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7" name="Line 143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8" name="Line 14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9" name="Line 14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159" name="Group 1433"/>
                <p:cNvGrpSpPr>
                  <a:grpSpLocks/>
                </p:cNvGrpSpPr>
                <p:nvPr/>
              </p:nvGrpSpPr>
              <p:grpSpPr bwMode="auto">
                <a:xfrm rot="10337389" flipH="1">
                  <a:off x="3288" y="1894"/>
                  <a:ext cx="160" cy="249"/>
                  <a:chOff x="3792" y="2640"/>
                  <a:chExt cx="384" cy="480"/>
                </a:xfrm>
              </p:grpSpPr>
              <p:sp>
                <p:nvSpPr>
                  <p:cNvPr id="116" name="Freeform 1434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60" name="Group 1435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18" name="Line 14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9" name="Line 14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0" name="Line 14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1" name="Line 14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" name="Line 144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" name="Line 14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4" name="Line 14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5" name="Line 14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6" name="Line 14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7" name="Line 14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8" name="Line 14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9" name="Line 144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" name="Line 144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" name="Line 14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" name="Line 14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" name="Line 1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" name="Line 14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" name="Line 145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" name="Line 14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" name="Line 145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" name="Line 1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" name="Line 14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0" name="Line 14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" name="Line 14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" name="Line 14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167" name="Group 1461"/>
                <p:cNvGrpSpPr>
                  <a:grpSpLocks/>
                </p:cNvGrpSpPr>
                <p:nvPr/>
              </p:nvGrpSpPr>
              <p:grpSpPr bwMode="auto">
                <a:xfrm rot="10337389" flipH="1">
                  <a:off x="3504" y="2688"/>
                  <a:ext cx="276" cy="331"/>
                  <a:chOff x="3792" y="2640"/>
                  <a:chExt cx="384" cy="480"/>
                </a:xfrm>
              </p:grpSpPr>
              <p:sp>
                <p:nvSpPr>
                  <p:cNvPr id="89" name="Freeform 1462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68" name="Group 1463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91" name="Line 1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" name="Line 1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3" name="Line 1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4" name="Line 146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" name="Line 14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" name="Line 146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" name="Line 14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8" name="Line 14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9" name="Line 14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0" name="Line 14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" name="Line 14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" name="Line 14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3" name="Line 1476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" name="Line 14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" name="Line 147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" name="Line 14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" name="Line 14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" name="Line 148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" name="Line 14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" name="Line 14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" name="Line 14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" name="Line 148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" name="Line 14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" name="Line 14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5" name="Line 148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169" name="Group 1489"/>
                <p:cNvGrpSpPr>
                  <a:grpSpLocks/>
                </p:cNvGrpSpPr>
                <p:nvPr/>
              </p:nvGrpSpPr>
              <p:grpSpPr bwMode="auto">
                <a:xfrm rot="4304626" flipH="1">
                  <a:off x="3224" y="1316"/>
                  <a:ext cx="160" cy="320"/>
                  <a:chOff x="3792" y="2640"/>
                  <a:chExt cx="384" cy="480"/>
                </a:xfrm>
              </p:grpSpPr>
              <p:sp>
                <p:nvSpPr>
                  <p:cNvPr id="62" name="Freeform 1490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2" name="Group 1491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64" name="Line 14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5" name="Line 14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6" name="Line 14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7" name="Line 149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8" name="Line 149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9" name="Line 14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0" name="Line 14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" name="Line 14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" name="Line 15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3" name="Line 15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4" name="Line 15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5" name="Line 150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6" name="Line 150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7" name="Line 15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8" name="Line 150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" name="Line 15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0" name="Line 15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1" name="Line 150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" name="Line 15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3" name="Line 15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4" name="Line 15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5" name="Line 15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6" name="Line 151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7" name="Line 15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8" name="Line 15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" name="Group 1517"/>
                <p:cNvGrpSpPr>
                  <a:grpSpLocks/>
                </p:cNvGrpSpPr>
                <p:nvPr/>
              </p:nvGrpSpPr>
              <p:grpSpPr bwMode="auto">
                <a:xfrm rot="-4322144">
                  <a:off x="2925" y="1319"/>
                  <a:ext cx="160" cy="320"/>
                  <a:chOff x="3792" y="2640"/>
                  <a:chExt cx="384" cy="480"/>
                </a:xfrm>
              </p:grpSpPr>
              <p:sp>
                <p:nvSpPr>
                  <p:cNvPr id="35" name="Freeform 1518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/>
                    <a:ahLst/>
                    <a:cxnLst>
                      <a:cxn ang="0">
                        <a:pos x="0" y="432"/>
                      </a:cxn>
                      <a:cxn ang="0">
                        <a:pos x="192" y="144"/>
                      </a:cxn>
                      <a:cxn ang="0">
                        <a:pos x="480" y="0"/>
                      </a:cxn>
                    </a:cxnLst>
                    <a:rect l="0" t="0" r="r" b="b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4" name="Group 1519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37" name="Line 15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8" name="Line 15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9" name="Line 15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0" name="Line 15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" name="Line 152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" name="Line 15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" name="Line 15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" name="Line 15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" name="Line 15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6" name="Line 15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7" name="Line 15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8" name="Line 15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9" name="Line 153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0" name="Line 15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" name="Line 15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" name="Line 15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" name="Line 15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" name="Line 15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" name="Line 153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" name="Line 15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7" name="Line 15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" name="Line 15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9" name="Line 15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0" name="Line 15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1" name="Line 154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grpSp>
        <p:nvGrpSpPr>
          <p:cNvPr id="36" name="Group 4"/>
          <p:cNvGrpSpPr>
            <a:grpSpLocks/>
          </p:cNvGrpSpPr>
          <p:nvPr/>
        </p:nvGrpSpPr>
        <p:grpSpPr bwMode="auto">
          <a:xfrm>
            <a:off x="323528" y="2492896"/>
            <a:ext cx="3240360" cy="3816424"/>
            <a:chOff x="336" y="1776"/>
            <a:chExt cx="2030" cy="2592"/>
          </a:xfrm>
        </p:grpSpPr>
        <p:grpSp>
          <p:nvGrpSpPr>
            <p:cNvPr id="63" name="Group 5"/>
            <p:cNvGrpSpPr>
              <a:grpSpLocks/>
            </p:cNvGrpSpPr>
            <p:nvPr/>
          </p:nvGrpSpPr>
          <p:grpSpPr bwMode="auto">
            <a:xfrm>
              <a:off x="384" y="1776"/>
              <a:ext cx="1982" cy="2592"/>
              <a:chOff x="-686" y="192"/>
              <a:chExt cx="3594" cy="4376"/>
            </a:xfrm>
          </p:grpSpPr>
          <p:sp>
            <p:nvSpPr>
              <p:cNvPr id="1384" name="Freeform 6" descr="Орех"/>
              <p:cNvSpPr>
                <a:spLocks/>
              </p:cNvSpPr>
              <p:nvPr/>
            </p:nvSpPr>
            <p:spPr bwMode="auto">
              <a:xfrm>
                <a:off x="800" y="1928"/>
                <a:ext cx="272" cy="2640"/>
              </a:xfrm>
              <a:custGeom>
                <a:avLst/>
                <a:gdLst/>
                <a:ahLst/>
                <a:cxnLst>
                  <a:cxn ang="0">
                    <a:pos x="16" y="2440"/>
                  </a:cxn>
                  <a:cxn ang="0">
                    <a:pos x="16" y="2392"/>
                  </a:cxn>
                  <a:cxn ang="0">
                    <a:pos x="16" y="952"/>
                  </a:cxn>
                  <a:cxn ang="0">
                    <a:pos x="112" y="328"/>
                  </a:cxn>
                  <a:cxn ang="0">
                    <a:pos x="64" y="40"/>
                  </a:cxn>
                  <a:cxn ang="0">
                    <a:pos x="160" y="88"/>
                  </a:cxn>
                  <a:cxn ang="0">
                    <a:pos x="160" y="376"/>
                  </a:cxn>
                  <a:cxn ang="0">
                    <a:pos x="112" y="808"/>
                  </a:cxn>
                  <a:cxn ang="0">
                    <a:pos x="112" y="1288"/>
                  </a:cxn>
                  <a:cxn ang="0">
                    <a:pos x="112" y="1912"/>
                  </a:cxn>
                  <a:cxn ang="0">
                    <a:pos x="256" y="2440"/>
                  </a:cxn>
                  <a:cxn ang="0">
                    <a:pos x="16" y="2392"/>
                  </a:cxn>
                </a:cxnLst>
                <a:rect l="0" t="0" r="r" b="b"/>
                <a:pathLst>
                  <a:path w="272" h="2640">
                    <a:moveTo>
                      <a:pt x="16" y="2440"/>
                    </a:moveTo>
                    <a:cubicBezTo>
                      <a:pt x="16" y="2540"/>
                      <a:pt x="16" y="2640"/>
                      <a:pt x="16" y="2392"/>
                    </a:cubicBezTo>
                    <a:cubicBezTo>
                      <a:pt x="16" y="2144"/>
                      <a:pt x="0" y="1296"/>
                      <a:pt x="16" y="952"/>
                    </a:cubicBezTo>
                    <a:cubicBezTo>
                      <a:pt x="32" y="608"/>
                      <a:pt x="104" y="480"/>
                      <a:pt x="112" y="328"/>
                    </a:cubicBezTo>
                    <a:cubicBezTo>
                      <a:pt x="120" y="176"/>
                      <a:pt x="56" y="80"/>
                      <a:pt x="64" y="40"/>
                    </a:cubicBezTo>
                    <a:cubicBezTo>
                      <a:pt x="72" y="0"/>
                      <a:pt x="144" y="32"/>
                      <a:pt x="160" y="88"/>
                    </a:cubicBezTo>
                    <a:cubicBezTo>
                      <a:pt x="176" y="144"/>
                      <a:pt x="168" y="256"/>
                      <a:pt x="160" y="376"/>
                    </a:cubicBezTo>
                    <a:cubicBezTo>
                      <a:pt x="152" y="496"/>
                      <a:pt x="120" y="656"/>
                      <a:pt x="112" y="808"/>
                    </a:cubicBezTo>
                    <a:cubicBezTo>
                      <a:pt x="104" y="960"/>
                      <a:pt x="112" y="1104"/>
                      <a:pt x="112" y="1288"/>
                    </a:cubicBezTo>
                    <a:cubicBezTo>
                      <a:pt x="112" y="1472"/>
                      <a:pt x="88" y="1720"/>
                      <a:pt x="112" y="1912"/>
                    </a:cubicBezTo>
                    <a:cubicBezTo>
                      <a:pt x="136" y="2104"/>
                      <a:pt x="272" y="2360"/>
                      <a:pt x="256" y="2440"/>
                    </a:cubicBezTo>
                    <a:cubicBezTo>
                      <a:pt x="240" y="2520"/>
                      <a:pt x="128" y="2456"/>
                      <a:pt x="16" y="2392"/>
                    </a:cubicBezTo>
                  </a:path>
                </a:pathLst>
              </a:custGeom>
              <a:blipFill dpi="0" rotWithShape="1">
                <a:blip r:embed="rId3" cstate="screen"/>
                <a:srcRect/>
                <a:tile tx="0" ty="0" sx="100000" sy="100000" flip="none" algn="tl"/>
              </a:blipFill>
              <a:ln w="12700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5" name="Freeform 7"/>
              <p:cNvSpPr>
                <a:spLocks/>
              </p:cNvSpPr>
              <p:nvPr/>
            </p:nvSpPr>
            <p:spPr bwMode="auto">
              <a:xfrm>
                <a:off x="-304" y="688"/>
                <a:ext cx="2816" cy="2536"/>
              </a:xfrm>
              <a:custGeom>
                <a:avLst/>
                <a:gdLst/>
                <a:ahLst/>
                <a:cxnLst>
                  <a:cxn ang="0">
                    <a:pos x="1120" y="2432"/>
                  </a:cxn>
                  <a:cxn ang="0">
                    <a:pos x="592" y="2336"/>
                  </a:cxn>
                  <a:cxn ang="0">
                    <a:pos x="448" y="1856"/>
                  </a:cxn>
                  <a:cxn ang="0">
                    <a:pos x="64" y="1616"/>
                  </a:cxn>
                  <a:cxn ang="0">
                    <a:pos x="64" y="992"/>
                  </a:cxn>
                  <a:cxn ang="0">
                    <a:pos x="160" y="608"/>
                  </a:cxn>
                  <a:cxn ang="0">
                    <a:pos x="544" y="320"/>
                  </a:cxn>
                  <a:cxn ang="0">
                    <a:pos x="1312" y="128"/>
                  </a:cxn>
                  <a:cxn ang="0">
                    <a:pos x="1552" y="32"/>
                  </a:cxn>
                  <a:cxn ang="0">
                    <a:pos x="1936" y="320"/>
                  </a:cxn>
                  <a:cxn ang="0">
                    <a:pos x="2560" y="560"/>
                  </a:cxn>
                  <a:cxn ang="0">
                    <a:pos x="2608" y="800"/>
                  </a:cxn>
                  <a:cxn ang="0">
                    <a:pos x="2800" y="1424"/>
                  </a:cxn>
                  <a:cxn ang="0">
                    <a:pos x="2512" y="1712"/>
                  </a:cxn>
                  <a:cxn ang="0">
                    <a:pos x="2464" y="2192"/>
                  </a:cxn>
                  <a:cxn ang="0">
                    <a:pos x="2032" y="2336"/>
                  </a:cxn>
                  <a:cxn ang="0">
                    <a:pos x="1792" y="2528"/>
                  </a:cxn>
                  <a:cxn ang="0">
                    <a:pos x="1456" y="2384"/>
                  </a:cxn>
                  <a:cxn ang="0">
                    <a:pos x="1216" y="2384"/>
                  </a:cxn>
                </a:cxnLst>
                <a:rect l="0" t="0" r="r" b="b"/>
                <a:pathLst>
                  <a:path w="2816" h="2536">
                    <a:moveTo>
                      <a:pt x="1120" y="2432"/>
                    </a:moveTo>
                    <a:cubicBezTo>
                      <a:pt x="912" y="2432"/>
                      <a:pt x="704" y="2432"/>
                      <a:pt x="592" y="2336"/>
                    </a:cubicBezTo>
                    <a:cubicBezTo>
                      <a:pt x="480" y="2240"/>
                      <a:pt x="536" y="1976"/>
                      <a:pt x="448" y="1856"/>
                    </a:cubicBezTo>
                    <a:cubicBezTo>
                      <a:pt x="360" y="1736"/>
                      <a:pt x="128" y="1760"/>
                      <a:pt x="64" y="1616"/>
                    </a:cubicBezTo>
                    <a:cubicBezTo>
                      <a:pt x="0" y="1472"/>
                      <a:pt x="48" y="1160"/>
                      <a:pt x="64" y="992"/>
                    </a:cubicBezTo>
                    <a:cubicBezTo>
                      <a:pt x="80" y="824"/>
                      <a:pt x="80" y="720"/>
                      <a:pt x="160" y="608"/>
                    </a:cubicBezTo>
                    <a:cubicBezTo>
                      <a:pt x="240" y="496"/>
                      <a:pt x="352" y="400"/>
                      <a:pt x="544" y="320"/>
                    </a:cubicBezTo>
                    <a:cubicBezTo>
                      <a:pt x="736" y="240"/>
                      <a:pt x="1144" y="176"/>
                      <a:pt x="1312" y="128"/>
                    </a:cubicBezTo>
                    <a:cubicBezTo>
                      <a:pt x="1480" y="80"/>
                      <a:pt x="1448" y="0"/>
                      <a:pt x="1552" y="32"/>
                    </a:cubicBezTo>
                    <a:cubicBezTo>
                      <a:pt x="1656" y="64"/>
                      <a:pt x="1768" y="232"/>
                      <a:pt x="1936" y="320"/>
                    </a:cubicBezTo>
                    <a:cubicBezTo>
                      <a:pt x="2104" y="408"/>
                      <a:pt x="2448" y="480"/>
                      <a:pt x="2560" y="560"/>
                    </a:cubicBezTo>
                    <a:cubicBezTo>
                      <a:pt x="2672" y="640"/>
                      <a:pt x="2568" y="656"/>
                      <a:pt x="2608" y="800"/>
                    </a:cubicBezTo>
                    <a:cubicBezTo>
                      <a:pt x="2648" y="944"/>
                      <a:pt x="2816" y="1272"/>
                      <a:pt x="2800" y="1424"/>
                    </a:cubicBezTo>
                    <a:cubicBezTo>
                      <a:pt x="2784" y="1576"/>
                      <a:pt x="2568" y="1584"/>
                      <a:pt x="2512" y="1712"/>
                    </a:cubicBezTo>
                    <a:cubicBezTo>
                      <a:pt x="2456" y="1840"/>
                      <a:pt x="2544" y="2088"/>
                      <a:pt x="2464" y="2192"/>
                    </a:cubicBezTo>
                    <a:cubicBezTo>
                      <a:pt x="2384" y="2296"/>
                      <a:pt x="2144" y="2280"/>
                      <a:pt x="2032" y="2336"/>
                    </a:cubicBezTo>
                    <a:cubicBezTo>
                      <a:pt x="1920" y="2392"/>
                      <a:pt x="1888" y="2520"/>
                      <a:pt x="1792" y="2528"/>
                    </a:cubicBezTo>
                    <a:cubicBezTo>
                      <a:pt x="1696" y="2536"/>
                      <a:pt x="1552" y="2408"/>
                      <a:pt x="1456" y="2384"/>
                    </a:cubicBezTo>
                    <a:cubicBezTo>
                      <a:pt x="1360" y="2360"/>
                      <a:pt x="1264" y="2384"/>
                      <a:pt x="1216" y="2384"/>
                    </a:cubicBezTo>
                  </a:path>
                </a:pathLst>
              </a:custGeom>
              <a:gradFill rotWithShape="1">
                <a:gsLst>
                  <a:gs pos="0">
                    <a:srgbClr val="33CC33"/>
                  </a:gs>
                  <a:gs pos="50000">
                    <a:srgbClr val="008000"/>
                  </a:gs>
                  <a:gs pos="100000">
                    <a:srgbClr val="33CC33"/>
                  </a:gs>
                </a:gsLst>
                <a:lin ang="18900000" scaled="1"/>
              </a:gradFill>
              <a:ln w="12700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76" name="Group 8"/>
              <p:cNvGrpSpPr>
                <a:grpSpLocks/>
              </p:cNvGrpSpPr>
              <p:nvPr/>
            </p:nvGrpSpPr>
            <p:grpSpPr bwMode="auto">
              <a:xfrm rot="605647">
                <a:off x="960" y="2208"/>
                <a:ext cx="714" cy="397"/>
                <a:chOff x="2506" y="1584"/>
                <a:chExt cx="419" cy="247"/>
              </a:xfrm>
            </p:grpSpPr>
            <p:sp>
              <p:nvSpPr>
                <p:cNvPr id="1541" name="Freeform 9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77" name="Group 10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7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49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0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44" name="Freeform 14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" name="Freeform 15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" name="Freeform 16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" name="Freeform 17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" name="Freeform 18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9" name="Group 19"/>
              <p:cNvGrpSpPr>
                <a:grpSpLocks/>
              </p:cNvGrpSpPr>
              <p:nvPr/>
            </p:nvGrpSpPr>
            <p:grpSpPr bwMode="auto">
              <a:xfrm rot="605647">
                <a:off x="-96" y="2736"/>
                <a:ext cx="714" cy="397"/>
                <a:chOff x="2506" y="1584"/>
                <a:chExt cx="419" cy="247"/>
              </a:xfrm>
            </p:grpSpPr>
            <p:sp>
              <p:nvSpPr>
                <p:cNvPr id="1531" name="Freeform 20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0" name="Group 21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8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39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0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34" name="Freeform 25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5" name="Freeform 26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6" name="Freeform 27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7" name="Freeform 28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" name="Freeform 29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88" name="Group 30"/>
              <p:cNvGrpSpPr>
                <a:grpSpLocks/>
              </p:cNvGrpSpPr>
              <p:nvPr/>
            </p:nvGrpSpPr>
            <p:grpSpPr bwMode="auto">
              <a:xfrm rot="-3709116">
                <a:off x="-734" y="2270"/>
                <a:ext cx="714" cy="397"/>
                <a:chOff x="2506" y="1584"/>
                <a:chExt cx="419" cy="247"/>
              </a:xfrm>
            </p:grpSpPr>
            <p:sp>
              <p:nvSpPr>
                <p:cNvPr id="1521" name="Freeform 31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9" name="Group 32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96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29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0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24" name="Freeform 3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25" name="Freeform 3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26" name="Freeform 3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27" name="Freeform 3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28" name="Freeform 4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97" name="Group 41"/>
              <p:cNvGrpSpPr>
                <a:grpSpLocks/>
              </p:cNvGrpSpPr>
              <p:nvPr/>
            </p:nvGrpSpPr>
            <p:grpSpPr bwMode="auto">
              <a:xfrm rot="-23545776">
                <a:off x="-686" y="1310"/>
                <a:ext cx="714" cy="397"/>
                <a:chOff x="2506" y="1584"/>
                <a:chExt cx="419" cy="247"/>
              </a:xfrm>
            </p:grpSpPr>
            <p:sp>
              <p:nvSpPr>
                <p:cNvPr id="1511" name="Freeform 42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98" name="Group 43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99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19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0" name="Freeform 46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14" name="Freeform 47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5" name="Freeform 48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6" name="Freeform 49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7" name="Freeform 50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18" name="Freeform 51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00" name="Group 52"/>
              <p:cNvGrpSpPr>
                <a:grpSpLocks/>
              </p:cNvGrpSpPr>
              <p:nvPr/>
            </p:nvGrpSpPr>
            <p:grpSpPr bwMode="auto">
              <a:xfrm rot="-17105570">
                <a:off x="1474" y="638"/>
                <a:ext cx="714" cy="397"/>
                <a:chOff x="2506" y="1584"/>
                <a:chExt cx="419" cy="247"/>
              </a:xfrm>
            </p:grpSpPr>
            <p:sp>
              <p:nvSpPr>
                <p:cNvPr id="1501" name="Freeform 5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01" name="Group 5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02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09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0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04" name="Freeform 5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5" name="Freeform 5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6" name="Freeform 6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7" name="Freeform 6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08" name="Freeform 6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0" name="Group 63"/>
              <p:cNvGrpSpPr>
                <a:grpSpLocks/>
              </p:cNvGrpSpPr>
              <p:nvPr/>
            </p:nvGrpSpPr>
            <p:grpSpPr bwMode="auto">
              <a:xfrm rot="-17105570">
                <a:off x="946" y="350"/>
                <a:ext cx="714" cy="397"/>
                <a:chOff x="2506" y="1584"/>
                <a:chExt cx="419" cy="247"/>
              </a:xfrm>
            </p:grpSpPr>
            <p:sp>
              <p:nvSpPr>
                <p:cNvPr id="1491" name="Freeform 64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09" name="Group 65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1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99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0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94" name="Freeform 69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5" name="Freeform 70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6" name="Freeform 71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7" name="Freeform 72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98" name="Freeform 73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11" name="Group 74"/>
              <p:cNvGrpSpPr>
                <a:grpSpLocks/>
              </p:cNvGrpSpPr>
              <p:nvPr/>
            </p:nvGrpSpPr>
            <p:grpSpPr bwMode="auto">
              <a:xfrm rot="-17105570">
                <a:off x="130" y="494"/>
                <a:ext cx="714" cy="397"/>
                <a:chOff x="2506" y="1584"/>
                <a:chExt cx="419" cy="247"/>
              </a:xfrm>
            </p:grpSpPr>
            <p:sp>
              <p:nvSpPr>
                <p:cNvPr id="1481" name="Freeform 75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18" name="Group 76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1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89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90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84" name="Freeform 8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5" name="Freeform 8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6" name="Freeform 8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7" name="Freeform 8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88" name="Freeform 8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20" name="Group 85"/>
              <p:cNvGrpSpPr>
                <a:grpSpLocks/>
              </p:cNvGrpSpPr>
              <p:nvPr/>
            </p:nvGrpSpPr>
            <p:grpSpPr bwMode="auto">
              <a:xfrm rot="12141703" flipV="1">
                <a:off x="2194" y="1406"/>
                <a:ext cx="714" cy="397"/>
                <a:chOff x="2506" y="1584"/>
                <a:chExt cx="419" cy="247"/>
              </a:xfrm>
            </p:grpSpPr>
            <p:sp>
              <p:nvSpPr>
                <p:cNvPr id="1471" name="Freeform 86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21" name="Group 87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22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79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80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74" name="Freeform 91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5" name="Freeform 92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6" name="Freeform 93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7" name="Freeform 94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78" name="Freeform 95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29" name="Group 96"/>
              <p:cNvGrpSpPr>
                <a:grpSpLocks/>
              </p:cNvGrpSpPr>
              <p:nvPr/>
            </p:nvGrpSpPr>
            <p:grpSpPr bwMode="auto">
              <a:xfrm rot="12141703" flipV="1">
                <a:off x="2064" y="2448"/>
                <a:ext cx="714" cy="397"/>
                <a:chOff x="2506" y="1584"/>
                <a:chExt cx="419" cy="247"/>
              </a:xfrm>
            </p:grpSpPr>
            <p:sp>
              <p:nvSpPr>
                <p:cNvPr id="1461" name="Freeform 97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30" name="Group 98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31" name="Group 99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69" name="Freeform 100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70" name="Freeform 101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64" name="Freeform 102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5" name="Freeform 103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6" name="Freeform 104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7" name="Freeform 105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68" name="Freeform 106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17" name="Group 107"/>
              <p:cNvGrpSpPr>
                <a:grpSpLocks/>
              </p:cNvGrpSpPr>
              <p:nvPr/>
            </p:nvGrpSpPr>
            <p:grpSpPr bwMode="auto">
              <a:xfrm rot="12141703" flipV="1">
                <a:off x="1632" y="1440"/>
                <a:ext cx="714" cy="397"/>
                <a:chOff x="2506" y="1584"/>
                <a:chExt cx="419" cy="247"/>
              </a:xfrm>
            </p:grpSpPr>
            <p:sp>
              <p:nvSpPr>
                <p:cNvPr id="1451" name="Freeform 10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66" name="Group 10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67" name="Group 11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59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60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54" name="Freeform 11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5" name="Freeform 11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6" name="Freeform 11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7" name="Freeform 11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58" name="Freeform 11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69" name="Group 118"/>
              <p:cNvGrpSpPr>
                <a:grpSpLocks/>
              </p:cNvGrpSpPr>
              <p:nvPr/>
            </p:nvGrpSpPr>
            <p:grpSpPr bwMode="auto">
              <a:xfrm rot="12141703" flipV="1">
                <a:off x="0" y="1200"/>
                <a:ext cx="714" cy="397"/>
                <a:chOff x="2506" y="1584"/>
                <a:chExt cx="419" cy="247"/>
              </a:xfrm>
            </p:grpSpPr>
            <p:sp>
              <p:nvSpPr>
                <p:cNvPr id="1441" name="Freeform 119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70" name="Group 120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44" name="Group 121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49" name="Freeform 122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50" name="Freeform 123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44" name="Freeform 124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5" name="Freeform 125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6" name="Freeform 126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7" name="Freeform 127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48" name="Freeform 128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81" name="Group 129"/>
              <p:cNvGrpSpPr>
                <a:grpSpLocks/>
              </p:cNvGrpSpPr>
              <p:nvPr/>
            </p:nvGrpSpPr>
            <p:grpSpPr bwMode="auto">
              <a:xfrm rot="12141703" flipV="1">
                <a:off x="192" y="1968"/>
                <a:ext cx="714" cy="397"/>
                <a:chOff x="2506" y="1584"/>
                <a:chExt cx="419" cy="247"/>
              </a:xfrm>
            </p:grpSpPr>
            <p:sp>
              <p:nvSpPr>
                <p:cNvPr id="1431" name="Freeform 130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82" name="Group 131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83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39" name="Freeform 133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40" name="Freeform 134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34" name="Freeform 135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5" name="Freeform 136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6" name="Freeform 137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7" name="Freeform 138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8" name="Freeform 139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84" name="Group 140"/>
              <p:cNvGrpSpPr>
                <a:grpSpLocks/>
              </p:cNvGrpSpPr>
              <p:nvPr/>
            </p:nvGrpSpPr>
            <p:grpSpPr bwMode="auto">
              <a:xfrm rot="16808760" flipV="1">
                <a:off x="1138" y="3230"/>
                <a:ext cx="714" cy="397"/>
                <a:chOff x="2506" y="1584"/>
                <a:chExt cx="419" cy="247"/>
              </a:xfrm>
            </p:grpSpPr>
            <p:sp>
              <p:nvSpPr>
                <p:cNvPr id="1421" name="Freeform 141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85" name="Group 142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86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29" name="Freeform 14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0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24" name="Freeform 14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5" name="Freeform 14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6" name="Freeform 14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7" name="Freeform 14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28" name="Freeform 15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87" name="Group 151"/>
              <p:cNvGrpSpPr>
                <a:grpSpLocks/>
              </p:cNvGrpSpPr>
              <p:nvPr/>
            </p:nvGrpSpPr>
            <p:grpSpPr bwMode="auto">
              <a:xfrm rot="12141703" flipV="1">
                <a:off x="1680" y="3216"/>
                <a:ext cx="714" cy="397"/>
                <a:chOff x="2506" y="1584"/>
                <a:chExt cx="419" cy="247"/>
              </a:xfrm>
            </p:grpSpPr>
            <p:sp>
              <p:nvSpPr>
                <p:cNvPr id="1411" name="Freeform 152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88" name="Group 153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89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19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0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14" name="Freeform 157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5" name="Freeform 158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6" name="Freeform 159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7" name="Freeform 160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18" name="Freeform 161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90" name="Group 162"/>
              <p:cNvGrpSpPr>
                <a:grpSpLocks/>
              </p:cNvGrpSpPr>
              <p:nvPr/>
            </p:nvGrpSpPr>
            <p:grpSpPr bwMode="auto">
              <a:xfrm rot="12141703" flipV="1">
                <a:off x="144" y="3168"/>
                <a:ext cx="714" cy="397"/>
                <a:chOff x="2506" y="1584"/>
                <a:chExt cx="419" cy="247"/>
              </a:xfrm>
            </p:grpSpPr>
            <p:sp>
              <p:nvSpPr>
                <p:cNvPr id="1401" name="Freeform 16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91" name="Group 16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92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09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0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04" name="Freeform 16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05" name="Freeform 16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06" name="Freeform 17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07" name="Freeform 17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08" name="Freeform 17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293" name="Group 173"/>
            <p:cNvGrpSpPr>
              <a:grpSpLocks/>
            </p:cNvGrpSpPr>
            <p:nvPr/>
          </p:nvGrpSpPr>
          <p:grpSpPr bwMode="auto">
            <a:xfrm flipH="1">
              <a:off x="432" y="2304"/>
              <a:ext cx="192" cy="144"/>
              <a:chOff x="3148" y="2204"/>
              <a:chExt cx="1158" cy="886"/>
            </a:xfrm>
          </p:grpSpPr>
          <p:sp>
            <p:nvSpPr>
              <p:cNvPr id="1370" name="Freeform 17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1" name="Freeform 17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2" name="Freeform 17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94" name="Group 17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74" name="Freeform 17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95" name="Group 17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96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82" name="Freeform 18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3" name="Freeform 18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77" name="Freeform 18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8" name="Freeform 18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79" name="Freeform 18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0" name="Freeform 18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81" name="Freeform 18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297" name="Group 188"/>
            <p:cNvGrpSpPr>
              <a:grpSpLocks/>
            </p:cNvGrpSpPr>
            <p:nvPr/>
          </p:nvGrpSpPr>
          <p:grpSpPr bwMode="auto">
            <a:xfrm>
              <a:off x="1200" y="2304"/>
              <a:ext cx="192" cy="144"/>
              <a:chOff x="3148" y="2204"/>
              <a:chExt cx="1158" cy="886"/>
            </a:xfrm>
          </p:grpSpPr>
          <p:sp>
            <p:nvSpPr>
              <p:cNvPr id="1356" name="Freeform 18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7" name="Freeform 19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8" name="Freeform 19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98" name="Group 19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60" name="Freeform 19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99" name="Group 19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300" name="Group 19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68" name="Freeform 19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69" name="Freeform 19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63" name="Freeform 19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4" name="Freeform 19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5" name="Freeform 20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6" name="Freeform 20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67" name="Freeform 20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01" name="Group 203"/>
            <p:cNvGrpSpPr>
              <a:grpSpLocks/>
            </p:cNvGrpSpPr>
            <p:nvPr/>
          </p:nvGrpSpPr>
          <p:grpSpPr bwMode="auto">
            <a:xfrm>
              <a:off x="1824" y="3456"/>
              <a:ext cx="192" cy="144"/>
              <a:chOff x="3148" y="2204"/>
              <a:chExt cx="1158" cy="886"/>
            </a:xfrm>
          </p:grpSpPr>
          <p:sp>
            <p:nvSpPr>
              <p:cNvPr id="1342" name="Freeform 20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3" name="Freeform 20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4" name="Freeform 20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02" name="Group 20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46" name="Freeform 20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03" name="Group 20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43" name="Group 21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54" name="Freeform 21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5" name="Freeform 21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49" name="Freeform 21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0" name="Freeform 21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1" name="Freeform 21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2" name="Freeform 21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53" name="Freeform 21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70" name="Group 218"/>
            <p:cNvGrpSpPr>
              <a:grpSpLocks/>
            </p:cNvGrpSpPr>
            <p:nvPr/>
          </p:nvGrpSpPr>
          <p:grpSpPr bwMode="auto">
            <a:xfrm>
              <a:off x="1872" y="2160"/>
              <a:ext cx="192" cy="144"/>
              <a:chOff x="3148" y="2204"/>
              <a:chExt cx="1158" cy="886"/>
            </a:xfrm>
          </p:grpSpPr>
          <p:sp>
            <p:nvSpPr>
              <p:cNvPr id="1328" name="Freeform 21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9" name="Freeform 22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0" name="Freeform 22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97" name="Group 22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32" name="Freeform 22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24" name="Group 22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567" name="Group 22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40" name="Freeform 22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35" name="Freeform 22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6" name="Freeform 22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7" name="Freeform 23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8" name="Freeform 23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39" name="Freeform 23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54" name="Group 233"/>
            <p:cNvGrpSpPr>
              <a:grpSpLocks/>
            </p:cNvGrpSpPr>
            <p:nvPr/>
          </p:nvGrpSpPr>
          <p:grpSpPr bwMode="auto">
            <a:xfrm>
              <a:off x="2112" y="2400"/>
              <a:ext cx="192" cy="144"/>
              <a:chOff x="3148" y="2204"/>
              <a:chExt cx="1158" cy="886"/>
            </a:xfrm>
          </p:grpSpPr>
          <p:sp>
            <p:nvSpPr>
              <p:cNvPr id="1314" name="Freeform 23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5" name="Freeform 23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6" name="Freeform 23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81" name="Group 23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18" name="Freeform 23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07" name="Group 23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08" name="Group 24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26" name="Freeform 24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7" name="Freeform 24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21" name="Freeform 24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2" name="Freeform 24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3" name="Freeform 24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4" name="Freeform 24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25" name="Freeform 24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09" name="Group 248"/>
            <p:cNvGrpSpPr>
              <a:grpSpLocks/>
            </p:cNvGrpSpPr>
            <p:nvPr/>
          </p:nvGrpSpPr>
          <p:grpSpPr bwMode="auto">
            <a:xfrm>
              <a:off x="1488" y="2304"/>
              <a:ext cx="192" cy="144"/>
              <a:chOff x="3148" y="2204"/>
              <a:chExt cx="1158" cy="886"/>
            </a:xfrm>
          </p:grpSpPr>
          <p:sp>
            <p:nvSpPr>
              <p:cNvPr id="1300" name="Freeform 24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1" name="Freeform 25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2" name="Freeform 25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10" name="Group 25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304" name="Freeform 25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11" name="Group 25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12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12" name="Freeform 25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3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07" name="Freeform 25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8" name="Freeform 25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09" name="Freeform 26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0" name="Freeform 26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311" name="Freeform 26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13" name="Group 263"/>
            <p:cNvGrpSpPr>
              <a:grpSpLocks/>
            </p:cNvGrpSpPr>
            <p:nvPr/>
          </p:nvGrpSpPr>
          <p:grpSpPr bwMode="auto">
            <a:xfrm>
              <a:off x="1344" y="2544"/>
              <a:ext cx="192" cy="144"/>
              <a:chOff x="3148" y="2204"/>
              <a:chExt cx="1158" cy="886"/>
            </a:xfrm>
          </p:grpSpPr>
          <p:sp>
            <p:nvSpPr>
              <p:cNvPr id="1286" name="Freeform 26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7" name="Freeform 26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8" name="Freeform 26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14" name="Group 26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90" name="Freeform 26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15" name="Group 26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16" name="Group 27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98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99" name="Freeform 27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93" name="Freeform 27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4" name="Freeform 27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5" name="Freeform 27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6" name="Freeform 27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97" name="Freeform 27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17" name="Group 278"/>
            <p:cNvGrpSpPr>
              <a:grpSpLocks/>
            </p:cNvGrpSpPr>
            <p:nvPr/>
          </p:nvGrpSpPr>
          <p:grpSpPr bwMode="auto">
            <a:xfrm>
              <a:off x="1728" y="2832"/>
              <a:ext cx="192" cy="144"/>
              <a:chOff x="3148" y="2204"/>
              <a:chExt cx="1158" cy="886"/>
            </a:xfrm>
          </p:grpSpPr>
          <p:sp>
            <p:nvSpPr>
              <p:cNvPr id="1272" name="Freeform 27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3" name="Freeform 28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4" name="Freeform 28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18" name="Group 28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76" name="Freeform 28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19" name="Group 28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20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84" name="Freeform 28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85" name="Freeform 28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79" name="Freeform 28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80" name="Freeform 28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81" name="Freeform 29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82" name="Freeform 29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83" name="Freeform 29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21" name="Group 293"/>
            <p:cNvGrpSpPr>
              <a:grpSpLocks/>
            </p:cNvGrpSpPr>
            <p:nvPr/>
          </p:nvGrpSpPr>
          <p:grpSpPr bwMode="auto">
            <a:xfrm>
              <a:off x="1104" y="2016"/>
              <a:ext cx="192" cy="144"/>
              <a:chOff x="3148" y="2204"/>
              <a:chExt cx="1158" cy="886"/>
            </a:xfrm>
          </p:grpSpPr>
          <p:sp>
            <p:nvSpPr>
              <p:cNvPr id="1258" name="Freeform 29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9" name="Freeform 29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0" name="Freeform 29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2" name="Group 29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62" name="Freeform 29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23" name="Group 29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24" name="Group 30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70" name="Freeform 30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71" name="Freeform 30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65" name="Freeform 30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6" name="Freeform 30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7" name="Freeform 30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8" name="Freeform 30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69" name="Freeform 30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25" name="Group 308"/>
            <p:cNvGrpSpPr>
              <a:grpSpLocks/>
            </p:cNvGrpSpPr>
            <p:nvPr/>
          </p:nvGrpSpPr>
          <p:grpSpPr bwMode="auto">
            <a:xfrm>
              <a:off x="2064" y="2976"/>
              <a:ext cx="192" cy="144"/>
              <a:chOff x="3148" y="2204"/>
              <a:chExt cx="1158" cy="886"/>
            </a:xfrm>
          </p:grpSpPr>
          <p:sp>
            <p:nvSpPr>
              <p:cNvPr id="1244" name="Freeform 30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" name="Freeform 31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6" name="Freeform 31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6" name="Group 31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48" name="Freeform 31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27" name="Group 31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28" name="Group 31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56" name="Freeform 31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57" name="Freeform 31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51" name="Freeform 31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2" name="Freeform 31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3" name="Freeform 32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4" name="Freeform 32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55" name="Freeform 32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29" name="Group 323"/>
            <p:cNvGrpSpPr>
              <a:grpSpLocks/>
            </p:cNvGrpSpPr>
            <p:nvPr/>
          </p:nvGrpSpPr>
          <p:grpSpPr bwMode="auto">
            <a:xfrm>
              <a:off x="720" y="2688"/>
              <a:ext cx="192" cy="144"/>
              <a:chOff x="3148" y="2204"/>
              <a:chExt cx="1158" cy="886"/>
            </a:xfrm>
          </p:grpSpPr>
          <p:sp>
            <p:nvSpPr>
              <p:cNvPr id="1230" name="Freeform 32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" name="Freeform 32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" name="Freeform 32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0" name="Group 32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34" name="Freeform 32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31" name="Group 32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32" name="Group 33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42" name="Freeform 33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43" name="Freeform 33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37" name="Freeform 33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8" name="Freeform 33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9" name="Freeform 33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40" name="Freeform 33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41" name="Freeform 33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33" name="Group 338"/>
            <p:cNvGrpSpPr>
              <a:grpSpLocks/>
            </p:cNvGrpSpPr>
            <p:nvPr/>
          </p:nvGrpSpPr>
          <p:grpSpPr bwMode="auto">
            <a:xfrm>
              <a:off x="1152" y="2688"/>
              <a:ext cx="192" cy="144"/>
              <a:chOff x="3148" y="2204"/>
              <a:chExt cx="1158" cy="886"/>
            </a:xfrm>
          </p:grpSpPr>
          <p:sp>
            <p:nvSpPr>
              <p:cNvPr id="1216" name="Freeform 33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7" name="Freeform 34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" name="Freeform 34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7" name="Group 34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20" name="Freeform 34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39" name="Group 34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40" name="Group 34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28" name="Freeform 34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9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23" name="Freeform 34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4" name="Freeform 34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5" name="Freeform 35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6" name="Freeform 35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7" name="Freeform 35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51" name="Group 353"/>
            <p:cNvGrpSpPr>
              <a:grpSpLocks/>
            </p:cNvGrpSpPr>
            <p:nvPr/>
          </p:nvGrpSpPr>
          <p:grpSpPr bwMode="auto">
            <a:xfrm>
              <a:off x="1056" y="3168"/>
              <a:ext cx="192" cy="144"/>
              <a:chOff x="3148" y="2204"/>
              <a:chExt cx="1158" cy="886"/>
            </a:xfrm>
          </p:grpSpPr>
          <p:sp>
            <p:nvSpPr>
              <p:cNvPr id="1202" name="Freeform 35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3" name="Freeform 35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4" name="Freeform 35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53" name="Group 35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206" name="Freeform 35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54" name="Group 35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65" name="Group 36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14" name="Freeform 36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15" name="Freeform 36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209" name="Freeform 36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0" name="Freeform 36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1" name="Freeform 36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2" name="Freeform 36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13" name="Freeform 36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67" name="Group 368"/>
            <p:cNvGrpSpPr>
              <a:grpSpLocks/>
            </p:cNvGrpSpPr>
            <p:nvPr/>
          </p:nvGrpSpPr>
          <p:grpSpPr bwMode="auto">
            <a:xfrm>
              <a:off x="1488" y="3168"/>
              <a:ext cx="192" cy="144"/>
              <a:chOff x="3148" y="2204"/>
              <a:chExt cx="1158" cy="886"/>
            </a:xfrm>
          </p:grpSpPr>
          <p:sp>
            <p:nvSpPr>
              <p:cNvPr id="1188" name="Freeform 36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9" name="Freeform 37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0" name="Freeform 37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8" name="Group 37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92" name="Freeform 37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79" name="Group 37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81" name="Group 37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00" name="Freeform 37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01" name="Freeform 37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95" name="Freeform 37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6" name="Freeform 37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7" name="Freeform 38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8" name="Freeform 38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99" name="Freeform 38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82" name="Group 383"/>
            <p:cNvGrpSpPr>
              <a:grpSpLocks/>
            </p:cNvGrpSpPr>
            <p:nvPr/>
          </p:nvGrpSpPr>
          <p:grpSpPr bwMode="auto">
            <a:xfrm>
              <a:off x="1440" y="2784"/>
              <a:ext cx="192" cy="144"/>
              <a:chOff x="3148" y="2204"/>
              <a:chExt cx="1158" cy="886"/>
            </a:xfrm>
          </p:grpSpPr>
          <p:sp>
            <p:nvSpPr>
              <p:cNvPr id="1174" name="Freeform 38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5" name="Freeform 38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6" name="Freeform 38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93" name="Group 38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78" name="Freeform 38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95" name="Group 38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96" name="Group 39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86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87" name="Freeform 39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81" name="Freeform 39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2" name="Freeform 39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3" name="Freeform 39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4" name="Freeform 39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85" name="Freeform 39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07" name="Group 398"/>
            <p:cNvGrpSpPr>
              <a:grpSpLocks/>
            </p:cNvGrpSpPr>
            <p:nvPr/>
          </p:nvGrpSpPr>
          <p:grpSpPr bwMode="auto">
            <a:xfrm flipH="1">
              <a:off x="336" y="2928"/>
              <a:ext cx="192" cy="144"/>
              <a:chOff x="3148" y="2204"/>
              <a:chExt cx="1158" cy="886"/>
            </a:xfrm>
          </p:grpSpPr>
          <p:sp>
            <p:nvSpPr>
              <p:cNvPr id="1160" name="Freeform 39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1" name="Freeform 40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2" name="Freeform 40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09" name="Group 40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64" name="Freeform 40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10" name="Group 40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21" name="Group 40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72" name="Freeform 40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73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67" name="Freeform 40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68" name="Freeform 40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69" name="Freeform 41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0" name="Freeform 41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71" name="Freeform 41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23" name="Group 413"/>
            <p:cNvGrpSpPr>
              <a:grpSpLocks/>
            </p:cNvGrpSpPr>
            <p:nvPr/>
          </p:nvGrpSpPr>
          <p:grpSpPr bwMode="auto">
            <a:xfrm flipH="1">
              <a:off x="672" y="3072"/>
              <a:ext cx="192" cy="144"/>
              <a:chOff x="3148" y="2204"/>
              <a:chExt cx="1158" cy="886"/>
            </a:xfrm>
          </p:grpSpPr>
          <p:sp>
            <p:nvSpPr>
              <p:cNvPr id="1146" name="Freeform 41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7" name="Freeform 41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8" name="Freeform 41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4" name="Group 41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50" name="Freeform 41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35" name="Group 41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37" name="Group 42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58" name="Freeform 42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59" name="Freeform 42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53" name="Freeform 42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4" name="Freeform 42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5" name="Freeform 42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6" name="Freeform 42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7" name="Freeform 42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38" name="Group 428"/>
            <p:cNvGrpSpPr>
              <a:grpSpLocks/>
            </p:cNvGrpSpPr>
            <p:nvPr/>
          </p:nvGrpSpPr>
          <p:grpSpPr bwMode="auto">
            <a:xfrm flipH="1">
              <a:off x="720" y="3552"/>
              <a:ext cx="192" cy="144"/>
              <a:chOff x="3148" y="2204"/>
              <a:chExt cx="1158" cy="886"/>
            </a:xfrm>
          </p:grpSpPr>
          <p:sp>
            <p:nvSpPr>
              <p:cNvPr id="1132" name="Freeform 42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" name="Freeform 43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" name="Freeform 43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49" name="Group 43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36" name="Freeform 43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51" name="Group 43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52" name="Group 43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44" name="Freeform 43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5" name="Freeform 43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39" name="Freeform 43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0" name="Freeform 43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1" name="Freeform 44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2" name="Freeform 44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43" name="Freeform 44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63" name="Group 443"/>
            <p:cNvGrpSpPr>
              <a:grpSpLocks/>
            </p:cNvGrpSpPr>
            <p:nvPr/>
          </p:nvGrpSpPr>
          <p:grpSpPr bwMode="auto">
            <a:xfrm flipH="1">
              <a:off x="720" y="2208"/>
              <a:ext cx="192" cy="144"/>
              <a:chOff x="3148" y="2204"/>
              <a:chExt cx="1158" cy="886"/>
            </a:xfrm>
          </p:grpSpPr>
          <p:sp>
            <p:nvSpPr>
              <p:cNvPr id="1118" name="Freeform 44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9" name="Freeform 44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0" name="Freeform 44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65" name="Group 44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22" name="Freeform 44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66" name="Group 44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77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30" name="Freeform 45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1" name="Freeform 45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25" name="Freeform 45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6" name="Freeform 45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7" name="Freeform 45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8" name="Freeform 45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9" name="Freeform 45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79" name="Group 458"/>
            <p:cNvGrpSpPr>
              <a:grpSpLocks/>
            </p:cNvGrpSpPr>
            <p:nvPr/>
          </p:nvGrpSpPr>
          <p:grpSpPr bwMode="auto">
            <a:xfrm flipH="1">
              <a:off x="1200" y="2880"/>
              <a:ext cx="192" cy="144"/>
              <a:chOff x="3148" y="2204"/>
              <a:chExt cx="1158" cy="886"/>
            </a:xfrm>
          </p:grpSpPr>
          <p:sp>
            <p:nvSpPr>
              <p:cNvPr id="1104" name="Freeform 45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5" name="Freeform 46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" name="Freeform 46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80" name="Group 46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108" name="Freeform 46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91" name="Group 46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93" name="Group 46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16" name="Freeform 46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7" name="Freeform 46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111" name="Freeform 46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2" name="Freeform 46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3" name="Freeform 47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4" name="Freeform 47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5" name="Freeform 47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94" name="Group 473"/>
            <p:cNvGrpSpPr>
              <a:grpSpLocks/>
            </p:cNvGrpSpPr>
            <p:nvPr/>
          </p:nvGrpSpPr>
          <p:grpSpPr bwMode="auto">
            <a:xfrm flipH="1">
              <a:off x="1392" y="3456"/>
              <a:ext cx="192" cy="144"/>
              <a:chOff x="3148" y="2204"/>
              <a:chExt cx="1158" cy="886"/>
            </a:xfrm>
          </p:grpSpPr>
          <p:sp>
            <p:nvSpPr>
              <p:cNvPr id="1090" name="Freeform 47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1" name="Freeform 47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2" name="Freeform 47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05" name="Group 47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094" name="Freeform 47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07" name="Group 47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08" name="Group 48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02" name="Freeform 48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3" name="Freeform 48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97" name="Freeform 48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8" name="Freeform 48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9" name="Freeform 48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0" name="Freeform 48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1" name="Freeform 48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19" name="Group 488"/>
            <p:cNvGrpSpPr>
              <a:grpSpLocks/>
            </p:cNvGrpSpPr>
            <p:nvPr/>
          </p:nvGrpSpPr>
          <p:grpSpPr bwMode="auto">
            <a:xfrm flipH="1">
              <a:off x="960" y="2256"/>
              <a:ext cx="192" cy="144"/>
              <a:chOff x="3148" y="2204"/>
              <a:chExt cx="1158" cy="886"/>
            </a:xfrm>
          </p:grpSpPr>
          <p:sp>
            <p:nvSpPr>
              <p:cNvPr id="1076" name="Freeform 48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7" name="Freeform 49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8" name="Freeform 49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21" name="Group 49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080" name="Freeform 49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22" name="Group 49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33" name="Group 49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088" name="Freeform 49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9" name="Freeform 49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3" name="Freeform 49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4" name="Freeform 49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5" name="Freeform 50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6" name="Freeform 50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7" name="Freeform 50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35" name="Group 503"/>
            <p:cNvGrpSpPr>
              <a:grpSpLocks/>
            </p:cNvGrpSpPr>
            <p:nvPr/>
          </p:nvGrpSpPr>
          <p:grpSpPr bwMode="auto">
            <a:xfrm flipH="1">
              <a:off x="480" y="2736"/>
              <a:ext cx="192" cy="144"/>
              <a:chOff x="3148" y="2204"/>
              <a:chExt cx="1158" cy="886"/>
            </a:xfrm>
          </p:grpSpPr>
          <p:sp>
            <p:nvSpPr>
              <p:cNvPr id="1062" name="Freeform 50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50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50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6" name="Group 50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066" name="Freeform 50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47" name="Group 50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49" name="Group 51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074" name="Freeform 51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5" name="Freeform 51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69" name="Freeform 51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0" name="Freeform 51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1" name="Freeform 51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2" name="Freeform 51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73" name="Freeform 51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50" name="Group 518"/>
            <p:cNvGrpSpPr>
              <a:grpSpLocks/>
            </p:cNvGrpSpPr>
            <p:nvPr/>
          </p:nvGrpSpPr>
          <p:grpSpPr bwMode="auto">
            <a:xfrm flipH="1">
              <a:off x="1632" y="3408"/>
              <a:ext cx="192" cy="144"/>
              <a:chOff x="3148" y="2204"/>
              <a:chExt cx="1158" cy="886"/>
            </a:xfrm>
          </p:grpSpPr>
          <p:sp>
            <p:nvSpPr>
              <p:cNvPr id="1048" name="Freeform 519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9" name="Freeform 520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0" name="Freeform 521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61" name="Group 522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052" name="Freeform 523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63" name="Group 524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64" name="Group 52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060" name="Freeform 52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1" name="Freeform 52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55" name="Freeform 52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6" name="Freeform 52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7" name="Freeform 53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8" name="Freeform 53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59" name="Freeform 53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75" name="Group 533"/>
            <p:cNvGrpSpPr>
              <a:grpSpLocks/>
            </p:cNvGrpSpPr>
            <p:nvPr/>
          </p:nvGrpSpPr>
          <p:grpSpPr bwMode="auto">
            <a:xfrm>
              <a:off x="1104" y="3504"/>
              <a:ext cx="192" cy="144"/>
              <a:chOff x="3148" y="2204"/>
              <a:chExt cx="1158" cy="886"/>
            </a:xfrm>
          </p:grpSpPr>
          <p:sp>
            <p:nvSpPr>
              <p:cNvPr id="1034" name="Freeform 534"/>
              <p:cNvSpPr>
                <a:spLocks/>
              </p:cNvSpPr>
              <p:nvPr/>
            </p:nvSpPr>
            <p:spPr bwMode="auto">
              <a:xfrm rot="18156226" flipH="1">
                <a:off x="3544" y="2327"/>
                <a:ext cx="816" cy="709"/>
              </a:xfrm>
              <a:custGeom>
                <a:avLst/>
                <a:gdLst/>
                <a:ahLst/>
                <a:cxnLst>
                  <a:cxn ang="0">
                    <a:pos x="17" y="112"/>
                  </a:cxn>
                  <a:cxn ang="0">
                    <a:pos x="35" y="265"/>
                  </a:cxn>
                  <a:cxn ang="0">
                    <a:pos x="227" y="400"/>
                  </a:cxn>
                  <a:cxn ang="0">
                    <a:pos x="293" y="361"/>
                  </a:cxn>
                  <a:cxn ang="0">
                    <a:pos x="404" y="358"/>
                  </a:cxn>
                  <a:cxn ang="0">
                    <a:pos x="508" y="140"/>
                  </a:cxn>
                  <a:cxn ang="0">
                    <a:pos x="407" y="22"/>
                  </a:cxn>
                  <a:cxn ang="0">
                    <a:pos x="281" y="10"/>
                  </a:cxn>
                  <a:cxn ang="0">
                    <a:pos x="206" y="43"/>
                  </a:cxn>
                  <a:cxn ang="0">
                    <a:pos x="110" y="19"/>
                  </a:cxn>
                  <a:cxn ang="0">
                    <a:pos x="17" y="112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5" name="Freeform 535"/>
              <p:cNvSpPr>
                <a:spLocks/>
              </p:cNvSpPr>
              <p:nvPr/>
            </p:nvSpPr>
            <p:spPr bwMode="auto">
              <a:xfrm rot="-25043774">
                <a:off x="3582" y="2514"/>
                <a:ext cx="476" cy="440"/>
              </a:xfrm>
              <a:custGeom>
                <a:avLst/>
                <a:gdLst/>
                <a:ahLst/>
                <a:cxnLst>
                  <a:cxn ang="0">
                    <a:pos x="188" y="41"/>
                  </a:cxn>
                  <a:cxn ang="0">
                    <a:pos x="44" y="9"/>
                  </a:cxn>
                  <a:cxn ang="0">
                    <a:pos x="4" y="97"/>
                  </a:cxn>
                  <a:cxn ang="0">
                    <a:pos x="68" y="193"/>
                  </a:cxn>
                  <a:cxn ang="0">
                    <a:pos x="252" y="209"/>
                  </a:cxn>
                  <a:cxn ang="0">
                    <a:pos x="284" y="137"/>
                  </a:cxn>
                  <a:cxn ang="0">
                    <a:pos x="188" y="41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6" name="Freeform 536"/>
              <p:cNvSpPr>
                <a:spLocks/>
              </p:cNvSpPr>
              <p:nvPr/>
            </p:nvSpPr>
            <p:spPr bwMode="auto">
              <a:xfrm rot="18156226" flipH="1">
                <a:off x="4118" y="2865"/>
                <a:ext cx="58" cy="3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1" y="18"/>
                  </a:cxn>
                  <a:cxn ang="0">
                    <a:pos x="36" y="0"/>
                  </a:cxn>
                  <a:cxn ang="0">
                    <a:pos x="0" y="9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77" name="Group 537"/>
              <p:cNvGrpSpPr>
                <a:grpSpLocks/>
              </p:cNvGrpSpPr>
              <p:nvPr/>
            </p:nvGrpSpPr>
            <p:grpSpPr bwMode="auto">
              <a:xfrm rot="605647">
                <a:off x="3148" y="2204"/>
                <a:ext cx="714" cy="397"/>
                <a:chOff x="2506" y="1584"/>
                <a:chExt cx="419" cy="247"/>
              </a:xfrm>
            </p:grpSpPr>
            <p:sp>
              <p:nvSpPr>
                <p:cNvPr id="1038" name="Freeform 53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78" name="Group 53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89" name="Group 54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046" name="Freeform 54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7" name="Freeform 54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41" name="Freeform 54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2" name="Freeform 54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3" name="Freeform 54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4" name="Freeform 54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45" name="Freeform 54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291" name="Group 19"/>
          <p:cNvGrpSpPr>
            <a:grpSpLocks/>
          </p:cNvGrpSpPr>
          <p:nvPr/>
        </p:nvGrpSpPr>
        <p:grpSpPr bwMode="auto">
          <a:xfrm>
            <a:off x="0" y="4648200"/>
            <a:ext cx="9118600" cy="2209800"/>
            <a:chOff x="0" y="2976"/>
            <a:chExt cx="5744" cy="1392"/>
          </a:xfrm>
        </p:grpSpPr>
        <p:grpSp>
          <p:nvGrpSpPr>
            <p:cNvPr id="1292" name="Group 20"/>
            <p:cNvGrpSpPr>
              <a:grpSpLocks/>
            </p:cNvGrpSpPr>
            <p:nvPr/>
          </p:nvGrpSpPr>
          <p:grpSpPr bwMode="auto">
            <a:xfrm flipH="1">
              <a:off x="4704" y="2976"/>
              <a:ext cx="480" cy="480"/>
              <a:chOff x="1872" y="3312"/>
              <a:chExt cx="480" cy="480"/>
            </a:xfrm>
          </p:grpSpPr>
          <p:grpSp>
            <p:nvGrpSpPr>
              <p:cNvPr id="1303" name="Group 21"/>
              <p:cNvGrpSpPr>
                <a:grpSpLocks/>
              </p:cNvGrpSpPr>
              <p:nvPr/>
            </p:nvGrpSpPr>
            <p:grpSpPr bwMode="auto">
              <a:xfrm>
                <a:off x="1920" y="3360"/>
                <a:ext cx="432" cy="432"/>
                <a:chOff x="1228" y="2424"/>
                <a:chExt cx="781" cy="816"/>
              </a:xfrm>
            </p:grpSpPr>
            <p:sp>
              <p:nvSpPr>
                <p:cNvPr id="2278" name="Freeform 22" descr="Пергамент"/>
                <p:cNvSpPr>
                  <a:spLocks/>
                </p:cNvSpPr>
                <p:nvPr/>
              </p:nvSpPr>
              <p:spPr bwMode="auto">
                <a:xfrm>
                  <a:off x="1440" y="2736"/>
                  <a:ext cx="328" cy="504"/>
                </a:xfrm>
                <a:custGeom>
                  <a:avLst/>
                  <a:gdLst/>
                  <a:ahLst/>
                  <a:cxnLst>
                    <a:cxn ang="0">
                      <a:pos x="192" y="488"/>
                    </a:cxn>
                    <a:cxn ang="0">
                      <a:pos x="48" y="488"/>
                    </a:cxn>
                    <a:cxn ang="0">
                      <a:pos x="0" y="392"/>
                    </a:cxn>
                    <a:cxn ang="0">
                      <a:pos x="48" y="248"/>
                    </a:cxn>
                    <a:cxn ang="0">
                      <a:pos x="48" y="56"/>
                    </a:cxn>
                    <a:cxn ang="0">
                      <a:pos x="96" y="8"/>
                    </a:cxn>
                    <a:cxn ang="0">
                      <a:pos x="240" y="8"/>
                    </a:cxn>
                    <a:cxn ang="0">
                      <a:pos x="288" y="56"/>
                    </a:cxn>
                    <a:cxn ang="0">
                      <a:pos x="288" y="104"/>
                    </a:cxn>
                    <a:cxn ang="0">
                      <a:pos x="288" y="200"/>
                    </a:cxn>
                    <a:cxn ang="0">
                      <a:pos x="288" y="296"/>
                    </a:cxn>
                    <a:cxn ang="0">
                      <a:pos x="328" y="435"/>
                    </a:cxn>
                    <a:cxn ang="0">
                      <a:pos x="288" y="488"/>
                    </a:cxn>
                    <a:cxn ang="0">
                      <a:pos x="192" y="488"/>
                    </a:cxn>
                  </a:cxnLst>
                  <a:rect l="0" t="0" r="r" b="b"/>
                  <a:pathLst>
                    <a:path w="328" h="504">
                      <a:moveTo>
                        <a:pt x="192" y="488"/>
                      </a:moveTo>
                      <a:cubicBezTo>
                        <a:pt x="152" y="488"/>
                        <a:pt x="80" y="504"/>
                        <a:pt x="48" y="488"/>
                      </a:cubicBezTo>
                      <a:cubicBezTo>
                        <a:pt x="16" y="472"/>
                        <a:pt x="0" y="432"/>
                        <a:pt x="0" y="392"/>
                      </a:cubicBezTo>
                      <a:cubicBezTo>
                        <a:pt x="0" y="352"/>
                        <a:pt x="40" y="304"/>
                        <a:pt x="48" y="248"/>
                      </a:cubicBezTo>
                      <a:cubicBezTo>
                        <a:pt x="56" y="192"/>
                        <a:pt x="40" y="96"/>
                        <a:pt x="48" y="56"/>
                      </a:cubicBezTo>
                      <a:cubicBezTo>
                        <a:pt x="56" y="16"/>
                        <a:pt x="64" y="16"/>
                        <a:pt x="96" y="8"/>
                      </a:cubicBezTo>
                      <a:cubicBezTo>
                        <a:pt x="128" y="0"/>
                        <a:pt x="208" y="0"/>
                        <a:pt x="240" y="8"/>
                      </a:cubicBezTo>
                      <a:cubicBezTo>
                        <a:pt x="272" y="16"/>
                        <a:pt x="280" y="40"/>
                        <a:pt x="288" y="56"/>
                      </a:cubicBezTo>
                      <a:cubicBezTo>
                        <a:pt x="296" y="72"/>
                        <a:pt x="288" y="80"/>
                        <a:pt x="288" y="104"/>
                      </a:cubicBezTo>
                      <a:cubicBezTo>
                        <a:pt x="288" y="128"/>
                        <a:pt x="288" y="168"/>
                        <a:pt x="288" y="200"/>
                      </a:cubicBezTo>
                      <a:cubicBezTo>
                        <a:pt x="288" y="232"/>
                        <a:pt x="281" y="257"/>
                        <a:pt x="288" y="296"/>
                      </a:cubicBezTo>
                      <a:cubicBezTo>
                        <a:pt x="295" y="335"/>
                        <a:pt x="328" y="403"/>
                        <a:pt x="328" y="435"/>
                      </a:cubicBezTo>
                      <a:cubicBezTo>
                        <a:pt x="328" y="467"/>
                        <a:pt x="311" y="479"/>
                        <a:pt x="288" y="488"/>
                      </a:cubicBezTo>
                      <a:cubicBezTo>
                        <a:pt x="265" y="497"/>
                        <a:pt x="232" y="488"/>
                        <a:pt x="192" y="488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9" name="Freeform 23"/>
                <p:cNvSpPr>
                  <a:spLocks/>
                </p:cNvSpPr>
                <p:nvPr/>
              </p:nvSpPr>
              <p:spPr bwMode="auto">
                <a:xfrm>
                  <a:off x="1228" y="2424"/>
                  <a:ext cx="781" cy="416"/>
                </a:xfrm>
                <a:custGeom>
                  <a:avLst/>
                  <a:gdLst/>
                  <a:ahLst/>
                  <a:cxnLst>
                    <a:cxn ang="0">
                      <a:pos x="674" y="350"/>
                    </a:cxn>
                    <a:cxn ang="0">
                      <a:pos x="644" y="360"/>
                    </a:cxn>
                    <a:cxn ang="0">
                      <a:pos x="548" y="408"/>
                    </a:cxn>
                    <a:cxn ang="0">
                      <a:pos x="356" y="408"/>
                    </a:cxn>
                    <a:cxn ang="0">
                      <a:pos x="116" y="360"/>
                    </a:cxn>
                    <a:cxn ang="0">
                      <a:pos x="23" y="335"/>
                    </a:cxn>
                    <a:cxn ang="0">
                      <a:pos x="7" y="259"/>
                    </a:cxn>
                    <a:cxn ang="0">
                      <a:pos x="68" y="168"/>
                    </a:cxn>
                    <a:cxn ang="0">
                      <a:pos x="371" y="16"/>
                    </a:cxn>
                    <a:cxn ang="0">
                      <a:pos x="548" y="72"/>
                    </a:cxn>
                    <a:cxn ang="0">
                      <a:pos x="740" y="168"/>
                    </a:cxn>
                    <a:cxn ang="0">
                      <a:pos x="780" y="229"/>
                    </a:cxn>
                    <a:cxn ang="0">
                      <a:pos x="735" y="289"/>
                    </a:cxn>
                    <a:cxn ang="0">
                      <a:pos x="548" y="408"/>
                    </a:cxn>
                  </a:cxnLst>
                  <a:rect l="0" t="0" r="r" b="b"/>
                  <a:pathLst>
                    <a:path w="781" h="416">
                      <a:moveTo>
                        <a:pt x="674" y="350"/>
                      </a:moveTo>
                      <a:cubicBezTo>
                        <a:pt x="669" y="354"/>
                        <a:pt x="665" y="350"/>
                        <a:pt x="644" y="360"/>
                      </a:cubicBezTo>
                      <a:cubicBezTo>
                        <a:pt x="623" y="370"/>
                        <a:pt x="596" y="400"/>
                        <a:pt x="548" y="408"/>
                      </a:cubicBezTo>
                      <a:cubicBezTo>
                        <a:pt x="500" y="416"/>
                        <a:pt x="428" y="416"/>
                        <a:pt x="356" y="408"/>
                      </a:cubicBezTo>
                      <a:cubicBezTo>
                        <a:pt x="284" y="400"/>
                        <a:pt x="171" y="372"/>
                        <a:pt x="116" y="360"/>
                      </a:cubicBezTo>
                      <a:cubicBezTo>
                        <a:pt x="61" y="348"/>
                        <a:pt x="41" y="352"/>
                        <a:pt x="23" y="335"/>
                      </a:cubicBezTo>
                      <a:cubicBezTo>
                        <a:pt x="5" y="318"/>
                        <a:pt x="0" y="287"/>
                        <a:pt x="7" y="259"/>
                      </a:cubicBezTo>
                      <a:cubicBezTo>
                        <a:pt x="14" y="231"/>
                        <a:pt x="7" y="208"/>
                        <a:pt x="68" y="168"/>
                      </a:cubicBezTo>
                      <a:cubicBezTo>
                        <a:pt x="129" y="128"/>
                        <a:pt x="291" y="32"/>
                        <a:pt x="371" y="16"/>
                      </a:cubicBezTo>
                      <a:cubicBezTo>
                        <a:pt x="451" y="0"/>
                        <a:pt x="487" y="47"/>
                        <a:pt x="548" y="72"/>
                      </a:cubicBezTo>
                      <a:cubicBezTo>
                        <a:pt x="609" y="97"/>
                        <a:pt x="701" y="142"/>
                        <a:pt x="740" y="168"/>
                      </a:cubicBezTo>
                      <a:cubicBezTo>
                        <a:pt x="779" y="194"/>
                        <a:pt x="781" y="209"/>
                        <a:pt x="780" y="229"/>
                      </a:cubicBezTo>
                      <a:cubicBezTo>
                        <a:pt x="779" y="249"/>
                        <a:pt x="774" y="259"/>
                        <a:pt x="735" y="289"/>
                      </a:cubicBezTo>
                      <a:cubicBezTo>
                        <a:pt x="696" y="319"/>
                        <a:pt x="587" y="383"/>
                        <a:pt x="548" y="408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99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05" name="Group 24"/>
              <p:cNvGrpSpPr>
                <a:grpSpLocks/>
              </p:cNvGrpSpPr>
              <p:nvPr/>
            </p:nvGrpSpPr>
            <p:grpSpPr bwMode="auto">
              <a:xfrm rot="20994353" flipH="1">
                <a:off x="1872" y="3312"/>
                <a:ext cx="393" cy="232"/>
                <a:chOff x="2506" y="1584"/>
                <a:chExt cx="419" cy="247"/>
              </a:xfrm>
            </p:grpSpPr>
            <p:sp>
              <p:nvSpPr>
                <p:cNvPr id="2268" name="Freeform 25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306" name="Group 26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31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276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F251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7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FFFF00"/>
                        </a:gs>
                        <a:gs pos="50000">
                          <a:srgbClr val="FF99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271" name="Freeform 3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2" name="Freeform 3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3" name="Freeform 3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4" name="Freeform 3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5" name="Freeform 3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319" name="Group 35"/>
            <p:cNvGrpSpPr>
              <a:grpSpLocks/>
            </p:cNvGrpSpPr>
            <p:nvPr/>
          </p:nvGrpSpPr>
          <p:grpSpPr bwMode="auto">
            <a:xfrm rot="1865301">
              <a:off x="816" y="3888"/>
              <a:ext cx="288" cy="432"/>
              <a:chOff x="1228" y="2424"/>
              <a:chExt cx="781" cy="816"/>
            </a:xfrm>
          </p:grpSpPr>
          <p:sp>
            <p:nvSpPr>
              <p:cNvPr id="2264" name="Freeform 36" descr="Пергамент"/>
              <p:cNvSpPr>
                <a:spLocks/>
              </p:cNvSpPr>
              <p:nvPr/>
            </p:nvSpPr>
            <p:spPr bwMode="auto">
              <a:xfrm>
                <a:off x="1440" y="2736"/>
                <a:ext cx="328" cy="504"/>
              </a:xfrm>
              <a:custGeom>
                <a:avLst/>
                <a:gdLst/>
                <a:ahLst/>
                <a:cxnLst>
                  <a:cxn ang="0">
                    <a:pos x="192" y="488"/>
                  </a:cxn>
                  <a:cxn ang="0">
                    <a:pos x="48" y="488"/>
                  </a:cxn>
                  <a:cxn ang="0">
                    <a:pos x="0" y="392"/>
                  </a:cxn>
                  <a:cxn ang="0">
                    <a:pos x="48" y="248"/>
                  </a:cxn>
                  <a:cxn ang="0">
                    <a:pos x="48" y="56"/>
                  </a:cxn>
                  <a:cxn ang="0">
                    <a:pos x="96" y="8"/>
                  </a:cxn>
                  <a:cxn ang="0">
                    <a:pos x="240" y="8"/>
                  </a:cxn>
                  <a:cxn ang="0">
                    <a:pos x="288" y="56"/>
                  </a:cxn>
                  <a:cxn ang="0">
                    <a:pos x="288" y="104"/>
                  </a:cxn>
                  <a:cxn ang="0">
                    <a:pos x="288" y="200"/>
                  </a:cxn>
                  <a:cxn ang="0">
                    <a:pos x="288" y="296"/>
                  </a:cxn>
                  <a:cxn ang="0">
                    <a:pos x="328" y="435"/>
                  </a:cxn>
                  <a:cxn ang="0">
                    <a:pos x="288" y="488"/>
                  </a:cxn>
                  <a:cxn ang="0">
                    <a:pos x="192" y="488"/>
                  </a:cxn>
                </a:cxnLst>
                <a:rect l="0" t="0" r="r" b="b"/>
                <a:pathLst>
                  <a:path w="328" h="504">
                    <a:moveTo>
                      <a:pt x="192" y="488"/>
                    </a:moveTo>
                    <a:cubicBezTo>
                      <a:pt x="152" y="488"/>
                      <a:pt x="80" y="504"/>
                      <a:pt x="48" y="488"/>
                    </a:cubicBezTo>
                    <a:cubicBezTo>
                      <a:pt x="16" y="472"/>
                      <a:pt x="0" y="432"/>
                      <a:pt x="0" y="392"/>
                    </a:cubicBezTo>
                    <a:cubicBezTo>
                      <a:pt x="0" y="352"/>
                      <a:pt x="40" y="304"/>
                      <a:pt x="48" y="248"/>
                    </a:cubicBezTo>
                    <a:cubicBezTo>
                      <a:pt x="56" y="192"/>
                      <a:pt x="40" y="96"/>
                      <a:pt x="48" y="56"/>
                    </a:cubicBezTo>
                    <a:cubicBezTo>
                      <a:pt x="56" y="16"/>
                      <a:pt x="64" y="16"/>
                      <a:pt x="96" y="8"/>
                    </a:cubicBezTo>
                    <a:cubicBezTo>
                      <a:pt x="128" y="0"/>
                      <a:pt x="208" y="0"/>
                      <a:pt x="240" y="8"/>
                    </a:cubicBezTo>
                    <a:cubicBezTo>
                      <a:pt x="272" y="16"/>
                      <a:pt x="280" y="40"/>
                      <a:pt x="288" y="56"/>
                    </a:cubicBezTo>
                    <a:cubicBezTo>
                      <a:pt x="296" y="72"/>
                      <a:pt x="288" y="80"/>
                      <a:pt x="288" y="104"/>
                    </a:cubicBezTo>
                    <a:cubicBezTo>
                      <a:pt x="288" y="128"/>
                      <a:pt x="288" y="168"/>
                      <a:pt x="288" y="200"/>
                    </a:cubicBezTo>
                    <a:cubicBezTo>
                      <a:pt x="288" y="232"/>
                      <a:pt x="281" y="257"/>
                      <a:pt x="288" y="296"/>
                    </a:cubicBezTo>
                    <a:cubicBezTo>
                      <a:pt x="295" y="335"/>
                      <a:pt x="328" y="403"/>
                      <a:pt x="328" y="435"/>
                    </a:cubicBezTo>
                    <a:cubicBezTo>
                      <a:pt x="328" y="467"/>
                      <a:pt x="311" y="479"/>
                      <a:pt x="288" y="488"/>
                    </a:cubicBezTo>
                    <a:cubicBezTo>
                      <a:pt x="265" y="497"/>
                      <a:pt x="232" y="488"/>
                      <a:pt x="192" y="488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3175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5" name="Freeform 37"/>
              <p:cNvSpPr>
                <a:spLocks/>
              </p:cNvSpPr>
              <p:nvPr/>
            </p:nvSpPr>
            <p:spPr bwMode="auto">
              <a:xfrm>
                <a:off x="1228" y="2424"/>
                <a:ext cx="781" cy="416"/>
              </a:xfrm>
              <a:custGeom>
                <a:avLst/>
                <a:gdLst/>
                <a:ahLst/>
                <a:cxnLst>
                  <a:cxn ang="0">
                    <a:pos x="674" y="350"/>
                  </a:cxn>
                  <a:cxn ang="0">
                    <a:pos x="644" y="360"/>
                  </a:cxn>
                  <a:cxn ang="0">
                    <a:pos x="548" y="408"/>
                  </a:cxn>
                  <a:cxn ang="0">
                    <a:pos x="356" y="408"/>
                  </a:cxn>
                  <a:cxn ang="0">
                    <a:pos x="116" y="360"/>
                  </a:cxn>
                  <a:cxn ang="0">
                    <a:pos x="23" y="335"/>
                  </a:cxn>
                  <a:cxn ang="0">
                    <a:pos x="7" y="259"/>
                  </a:cxn>
                  <a:cxn ang="0">
                    <a:pos x="68" y="168"/>
                  </a:cxn>
                  <a:cxn ang="0">
                    <a:pos x="371" y="16"/>
                  </a:cxn>
                  <a:cxn ang="0">
                    <a:pos x="548" y="72"/>
                  </a:cxn>
                  <a:cxn ang="0">
                    <a:pos x="740" y="168"/>
                  </a:cxn>
                  <a:cxn ang="0">
                    <a:pos x="780" y="229"/>
                  </a:cxn>
                  <a:cxn ang="0">
                    <a:pos x="735" y="289"/>
                  </a:cxn>
                  <a:cxn ang="0">
                    <a:pos x="548" y="408"/>
                  </a:cxn>
                </a:cxnLst>
                <a:rect l="0" t="0" r="r" b="b"/>
                <a:pathLst>
                  <a:path w="781" h="416">
                    <a:moveTo>
                      <a:pt x="674" y="350"/>
                    </a:moveTo>
                    <a:cubicBezTo>
                      <a:pt x="669" y="354"/>
                      <a:pt x="665" y="350"/>
                      <a:pt x="644" y="360"/>
                    </a:cubicBezTo>
                    <a:cubicBezTo>
                      <a:pt x="623" y="370"/>
                      <a:pt x="596" y="400"/>
                      <a:pt x="548" y="408"/>
                    </a:cubicBezTo>
                    <a:cubicBezTo>
                      <a:pt x="500" y="416"/>
                      <a:pt x="428" y="416"/>
                      <a:pt x="356" y="408"/>
                    </a:cubicBezTo>
                    <a:cubicBezTo>
                      <a:pt x="284" y="400"/>
                      <a:pt x="171" y="372"/>
                      <a:pt x="116" y="360"/>
                    </a:cubicBezTo>
                    <a:cubicBezTo>
                      <a:pt x="61" y="348"/>
                      <a:pt x="41" y="352"/>
                      <a:pt x="23" y="335"/>
                    </a:cubicBezTo>
                    <a:cubicBezTo>
                      <a:pt x="5" y="318"/>
                      <a:pt x="0" y="287"/>
                      <a:pt x="7" y="259"/>
                    </a:cubicBezTo>
                    <a:cubicBezTo>
                      <a:pt x="14" y="231"/>
                      <a:pt x="7" y="208"/>
                      <a:pt x="68" y="168"/>
                    </a:cubicBezTo>
                    <a:cubicBezTo>
                      <a:pt x="129" y="128"/>
                      <a:pt x="291" y="32"/>
                      <a:pt x="371" y="16"/>
                    </a:cubicBezTo>
                    <a:cubicBezTo>
                      <a:pt x="451" y="0"/>
                      <a:pt x="487" y="47"/>
                      <a:pt x="548" y="72"/>
                    </a:cubicBezTo>
                    <a:cubicBezTo>
                      <a:pt x="609" y="97"/>
                      <a:pt x="701" y="142"/>
                      <a:pt x="740" y="168"/>
                    </a:cubicBezTo>
                    <a:cubicBezTo>
                      <a:pt x="779" y="194"/>
                      <a:pt x="781" y="209"/>
                      <a:pt x="780" y="229"/>
                    </a:cubicBezTo>
                    <a:cubicBezTo>
                      <a:pt x="779" y="249"/>
                      <a:pt x="774" y="259"/>
                      <a:pt x="735" y="289"/>
                    </a:cubicBezTo>
                    <a:cubicBezTo>
                      <a:pt x="696" y="319"/>
                      <a:pt x="587" y="383"/>
                      <a:pt x="548" y="408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33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20" name="Group 38"/>
            <p:cNvGrpSpPr>
              <a:grpSpLocks/>
            </p:cNvGrpSpPr>
            <p:nvPr/>
          </p:nvGrpSpPr>
          <p:grpSpPr bwMode="auto">
            <a:xfrm>
              <a:off x="480" y="3696"/>
              <a:ext cx="480" cy="576"/>
              <a:chOff x="1228" y="2424"/>
              <a:chExt cx="781" cy="816"/>
            </a:xfrm>
          </p:grpSpPr>
          <p:sp>
            <p:nvSpPr>
              <p:cNvPr id="2262" name="Freeform 39" descr="Пергамент"/>
              <p:cNvSpPr>
                <a:spLocks/>
              </p:cNvSpPr>
              <p:nvPr/>
            </p:nvSpPr>
            <p:spPr bwMode="auto">
              <a:xfrm>
                <a:off x="1440" y="2736"/>
                <a:ext cx="328" cy="504"/>
              </a:xfrm>
              <a:custGeom>
                <a:avLst/>
                <a:gdLst/>
                <a:ahLst/>
                <a:cxnLst>
                  <a:cxn ang="0">
                    <a:pos x="192" y="488"/>
                  </a:cxn>
                  <a:cxn ang="0">
                    <a:pos x="48" y="488"/>
                  </a:cxn>
                  <a:cxn ang="0">
                    <a:pos x="0" y="392"/>
                  </a:cxn>
                  <a:cxn ang="0">
                    <a:pos x="48" y="248"/>
                  </a:cxn>
                  <a:cxn ang="0">
                    <a:pos x="48" y="56"/>
                  </a:cxn>
                  <a:cxn ang="0">
                    <a:pos x="96" y="8"/>
                  </a:cxn>
                  <a:cxn ang="0">
                    <a:pos x="240" y="8"/>
                  </a:cxn>
                  <a:cxn ang="0">
                    <a:pos x="288" y="56"/>
                  </a:cxn>
                  <a:cxn ang="0">
                    <a:pos x="288" y="104"/>
                  </a:cxn>
                  <a:cxn ang="0">
                    <a:pos x="288" y="200"/>
                  </a:cxn>
                  <a:cxn ang="0">
                    <a:pos x="288" y="296"/>
                  </a:cxn>
                  <a:cxn ang="0">
                    <a:pos x="328" y="435"/>
                  </a:cxn>
                  <a:cxn ang="0">
                    <a:pos x="288" y="488"/>
                  </a:cxn>
                  <a:cxn ang="0">
                    <a:pos x="192" y="488"/>
                  </a:cxn>
                </a:cxnLst>
                <a:rect l="0" t="0" r="r" b="b"/>
                <a:pathLst>
                  <a:path w="328" h="504">
                    <a:moveTo>
                      <a:pt x="192" y="488"/>
                    </a:moveTo>
                    <a:cubicBezTo>
                      <a:pt x="152" y="488"/>
                      <a:pt x="80" y="504"/>
                      <a:pt x="48" y="488"/>
                    </a:cubicBezTo>
                    <a:cubicBezTo>
                      <a:pt x="16" y="472"/>
                      <a:pt x="0" y="432"/>
                      <a:pt x="0" y="392"/>
                    </a:cubicBezTo>
                    <a:cubicBezTo>
                      <a:pt x="0" y="352"/>
                      <a:pt x="40" y="304"/>
                      <a:pt x="48" y="248"/>
                    </a:cubicBezTo>
                    <a:cubicBezTo>
                      <a:pt x="56" y="192"/>
                      <a:pt x="40" y="96"/>
                      <a:pt x="48" y="56"/>
                    </a:cubicBezTo>
                    <a:cubicBezTo>
                      <a:pt x="56" y="16"/>
                      <a:pt x="64" y="16"/>
                      <a:pt x="96" y="8"/>
                    </a:cubicBezTo>
                    <a:cubicBezTo>
                      <a:pt x="128" y="0"/>
                      <a:pt x="208" y="0"/>
                      <a:pt x="240" y="8"/>
                    </a:cubicBezTo>
                    <a:cubicBezTo>
                      <a:pt x="272" y="16"/>
                      <a:pt x="280" y="40"/>
                      <a:pt x="288" y="56"/>
                    </a:cubicBezTo>
                    <a:cubicBezTo>
                      <a:pt x="296" y="72"/>
                      <a:pt x="288" y="80"/>
                      <a:pt x="288" y="104"/>
                    </a:cubicBezTo>
                    <a:cubicBezTo>
                      <a:pt x="288" y="128"/>
                      <a:pt x="288" y="168"/>
                      <a:pt x="288" y="200"/>
                    </a:cubicBezTo>
                    <a:cubicBezTo>
                      <a:pt x="288" y="232"/>
                      <a:pt x="281" y="257"/>
                      <a:pt x="288" y="296"/>
                    </a:cubicBezTo>
                    <a:cubicBezTo>
                      <a:pt x="295" y="335"/>
                      <a:pt x="328" y="403"/>
                      <a:pt x="328" y="435"/>
                    </a:cubicBezTo>
                    <a:cubicBezTo>
                      <a:pt x="328" y="467"/>
                      <a:pt x="311" y="479"/>
                      <a:pt x="288" y="488"/>
                    </a:cubicBezTo>
                    <a:cubicBezTo>
                      <a:pt x="265" y="497"/>
                      <a:pt x="232" y="488"/>
                      <a:pt x="192" y="488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3175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" name="Freeform 40"/>
              <p:cNvSpPr>
                <a:spLocks/>
              </p:cNvSpPr>
              <p:nvPr/>
            </p:nvSpPr>
            <p:spPr bwMode="auto">
              <a:xfrm>
                <a:off x="1228" y="2424"/>
                <a:ext cx="781" cy="416"/>
              </a:xfrm>
              <a:custGeom>
                <a:avLst/>
                <a:gdLst/>
                <a:ahLst/>
                <a:cxnLst>
                  <a:cxn ang="0">
                    <a:pos x="674" y="350"/>
                  </a:cxn>
                  <a:cxn ang="0">
                    <a:pos x="644" y="360"/>
                  </a:cxn>
                  <a:cxn ang="0">
                    <a:pos x="548" y="408"/>
                  </a:cxn>
                  <a:cxn ang="0">
                    <a:pos x="356" y="408"/>
                  </a:cxn>
                  <a:cxn ang="0">
                    <a:pos x="116" y="360"/>
                  </a:cxn>
                  <a:cxn ang="0">
                    <a:pos x="23" y="335"/>
                  </a:cxn>
                  <a:cxn ang="0">
                    <a:pos x="7" y="259"/>
                  </a:cxn>
                  <a:cxn ang="0">
                    <a:pos x="68" y="168"/>
                  </a:cxn>
                  <a:cxn ang="0">
                    <a:pos x="371" y="16"/>
                  </a:cxn>
                  <a:cxn ang="0">
                    <a:pos x="548" y="72"/>
                  </a:cxn>
                  <a:cxn ang="0">
                    <a:pos x="740" y="168"/>
                  </a:cxn>
                  <a:cxn ang="0">
                    <a:pos x="780" y="229"/>
                  </a:cxn>
                  <a:cxn ang="0">
                    <a:pos x="735" y="289"/>
                  </a:cxn>
                  <a:cxn ang="0">
                    <a:pos x="548" y="408"/>
                  </a:cxn>
                </a:cxnLst>
                <a:rect l="0" t="0" r="r" b="b"/>
                <a:pathLst>
                  <a:path w="781" h="416">
                    <a:moveTo>
                      <a:pt x="674" y="350"/>
                    </a:moveTo>
                    <a:cubicBezTo>
                      <a:pt x="669" y="354"/>
                      <a:pt x="665" y="350"/>
                      <a:pt x="644" y="360"/>
                    </a:cubicBezTo>
                    <a:cubicBezTo>
                      <a:pt x="623" y="370"/>
                      <a:pt x="596" y="400"/>
                      <a:pt x="548" y="408"/>
                    </a:cubicBezTo>
                    <a:cubicBezTo>
                      <a:pt x="500" y="416"/>
                      <a:pt x="428" y="416"/>
                      <a:pt x="356" y="408"/>
                    </a:cubicBezTo>
                    <a:cubicBezTo>
                      <a:pt x="284" y="400"/>
                      <a:pt x="171" y="372"/>
                      <a:pt x="116" y="360"/>
                    </a:cubicBezTo>
                    <a:cubicBezTo>
                      <a:pt x="61" y="348"/>
                      <a:pt x="41" y="352"/>
                      <a:pt x="23" y="335"/>
                    </a:cubicBezTo>
                    <a:cubicBezTo>
                      <a:pt x="5" y="318"/>
                      <a:pt x="0" y="287"/>
                      <a:pt x="7" y="259"/>
                    </a:cubicBezTo>
                    <a:cubicBezTo>
                      <a:pt x="14" y="231"/>
                      <a:pt x="7" y="208"/>
                      <a:pt x="68" y="168"/>
                    </a:cubicBezTo>
                    <a:cubicBezTo>
                      <a:pt x="129" y="128"/>
                      <a:pt x="291" y="32"/>
                      <a:pt x="371" y="16"/>
                    </a:cubicBezTo>
                    <a:cubicBezTo>
                      <a:pt x="451" y="0"/>
                      <a:pt x="487" y="47"/>
                      <a:pt x="548" y="72"/>
                    </a:cubicBezTo>
                    <a:cubicBezTo>
                      <a:pt x="609" y="97"/>
                      <a:pt x="701" y="142"/>
                      <a:pt x="740" y="168"/>
                    </a:cubicBezTo>
                    <a:cubicBezTo>
                      <a:pt x="779" y="194"/>
                      <a:pt x="781" y="209"/>
                      <a:pt x="780" y="229"/>
                    </a:cubicBezTo>
                    <a:cubicBezTo>
                      <a:pt x="779" y="249"/>
                      <a:pt x="774" y="259"/>
                      <a:pt x="735" y="289"/>
                    </a:cubicBezTo>
                    <a:cubicBezTo>
                      <a:pt x="696" y="319"/>
                      <a:pt x="587" y="383"/>
                      <a:pt x="548" y="408"/>
                    </a:cubicBezTo>
                  </a:path>
                </a:pathLst>
              </a:cu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1" name="Group 41"/>
            <p:cNvGrpSpPr>
              <a:grpSpLocks/>
            </p:cNvGrpSpPr>
            <p:nvPr/>
          </p:nvGrpSpPr>
          <p:grpSpPr bwMode="auto">
            <a:xfrm rot="201456">
              <a:off x="4368" y="3696"/>
              <a:ext cx="92" cy="46"/>
              <a:chOff x="2199" y="3091"/>
              <a:chExt cx="432" cy="140"/>
            </a:xfrm>
          </p:grpSpPr>
          <p:sp>
            <p:nvSpPr>
              <p:cNvPr id="2260" name="Freeform 4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1" name="Freeform 4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3" name="Group 44"/>
            <p:cNvGrpSpPr>
              <a:grpSpLocks/>
            </p:cNvGrpSpPr>
            <p:nvPr/>
          </p:nvGrpSpPr>
          <p:grpSpPr bwMode="auto">
            <a:xfrm rot="421165">
              <a:off x="4608" y="3552"/>
              <a:ext cx="379" cy="125"/>
              <a:chOff x="2199" y="3091"/>
              <a:chExt cx="432" cy="140"/>
            </a:xfrm>
          </p:grpSpPr>
          <p:sp>
            <p:nvSpPr>
              <p:cNvPr id="2258" name="Freeform 4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9" name="Freeform 4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4" name="Group 47"/>
            <p:cNvGrpSpPr>
              <a:grpSpLocks/>
            </p:cNvGrpSpPr>
            <p:nvPr/>
          </p:nvGrpSpPr>
          <p:grpSpPr bwMode="auto">
            <a:xfrm rot="201456">
              <a:off x="3936" y="3792"/>
              <a:ext cx="105" cy="47"/>
              <a:chOff x="2199" y="3091"/>
              <a:chExt cx="432" cy="140"/>
            </a:xfrm>
          </p:grpSpPr>
          <p:sp>
            <p:nvSpPr>
              <p:cNvPr id="2256" name="Freeform 4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" name="Freeform 4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45" name="Group 50"/>
            <p:cNvGrpSpPr>
              <a:grpSpLocks/>
            </p:cNvGrpSpPr>
            <p:nvPr/>
          </p:nvGrpSpPr>
          <p:grpSpPr bwMode="auto">
            <a:xfrm rot="201456">
              <a:off x="4992" y="3696"/>
              <a:ext cx="105" cy="48"/>
              <a:chOff x="2199" y="3091"/>
              <a:chExt cx="432" cy="140"/>
            </a:xfrm>
          </p:grpSpPr>
          <p:sp>
            <p:nvSpPr>
              <p:cNvPr id="2254" name="Freeform 5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" name="Freeform 5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47" name="Group 53"/>
            <p:cNvGrpSpPr>
              <a:grpSpLocks/>
            </p:cNvGrpSpPr>
            <p:nvPr/>
          </p:nvGrpSpPr>
          <p:grpSpPr bwMode="auto">
            <a:xfrm rot="421165">
              <a:off x="1536" y="4120"/>
              <a:ext cx="379" cy="125"/>
              <a:chOff x="2199" y="3091"/>
              <a:chExt cx="432" cy="140"/>
            </a:xfrm>
          </p:grpSpPr>
          <p:sp>
            <p:nvSpPr>
              <p:cNvPr id="2252" name="Freeform 5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" name="Freeform 5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4D4D4D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48" name="Group 56"/>
            <p:cNvGrpSpPr>
              <a:grpSpLocks/>
            </p:cNvGrpSpPr>
            <p:nvPr/>
          </p:nvGrpSpPr>
          <p:grpSpPr bwMode="auto">
            <a:xfrm rot="201456">
              <a:off x="4176" y="3792"/>
              <a:ext cx="105" cy="47"/>
              <a:chOff x="2199" y="3091"/>
              <a:chExt cx="432" cy="140"/>
            </a:xfrm>
          </p:grpSpPr>
          <p:sp>
            <p:nvSpPr>
              <p:cNvPr id="2250" name="Freeform 5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1" name="Freeform 5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59" name="Group 59"/>
            <p:cNvGrpSpPr>
              <a:grpSpLocks/>
            </p:cNvGrpSpPr>
            <p:nvPr/>
          </p:nvGrpSpPr>
          <p:grpSpPr bwMode="auto">
            <a:xfrm rot="201456">
              <a:off x="4512" y="3696"/>
              <a:ext cx="92" cy="46"/>
              <a:chOff x="2199" y="3091"/>
              <a:chExt cx="432" cy="140"/>
            </a:xfrm>
          </p:grpSpPr>
          <p:sp>
            <p:nvSpPr>
              <p:cNvPr id="2248" name="Freeform 6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9" name="Freeform 6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61" name="Group 62"/>
            <p:cNvGrpSpPr>
              <a:grpSpLocks/>
            </p:cNvGrpSpPr>
            <p:nvPr/>
          </p:nvGrpSpPr>
          <p:grpSpPr bwMode="auto">
            <a:xfrm rot="201456">
              <a:off x="5176" y="3745"/>
              <a:ext cx="104" cy="47"/>
              <a:chOff x="2199" y="3091"/>
              <a:chExt cx="432" cy="140"/>
            </a:xfrm>
          </p:grpSpPr>
          <p:sp>
            <p:nvSpPr>
              <p:cNvPr id="2246" name="Freeform 6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7" name="Freeform 6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62" name="Group 65"/>
            <p:cNvGrpSpPr>
              <a:grpSpLocks/>
            </p:cNvGrpSpPr>
            <p:nvPr/>
          </p:nvGrpSpPr>
          <p:grpSpPr bwMode="auto">
            <a:xfrm rot="201456">
              <a:off x="3888" y="3696"/>
              <a:ext cx="105" cy="47"/>
              <a:chOff x="2199" y="3091"/>
              <a:chExt cx="432" cy="140"/>
            </a:xfrm>
          </p:grpSpPr>
          <p:sp>
            <p:nvSpPr>
              <p:cNvPr id="2244" name="Freeform 6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5" name="Freeform 6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73" name="Group 68"/>
            <p:cNvGrpSpPr>
              <a:grpSpLocks/>
            </p:cNvGrpSpPr>
            <p:nvPr/>
          </p:nvGrpSpPr>
          <p:grpSpPr bwMode="auto">
            <a:xfrm rot="201456">
              <a:off x="4224" y="3696"/>
              <a:ext cx="105" cy="47"/>
              <a:chOff x="2199" y="3091"/>
              <a:chExt cx="432" cy="140"/>
            </a:xfrm>
          </p:grpSpPr>
          <p:sp>
            <p:nvSpPr>
              <p:cNvPr id="2242" name="Freeform 6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3" name="Freeform 7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75" name="Group 71"/>
            <p:cNvGrpSpPr>
              <a:grpSpLocks/>
            </p:cNvGrpSpPr>
            <p:nvPr/>
          </p:nvGrpSpPr>
          <p:grpSpPr bwMode="auto">
            <a:xfrm rot="201456">
              <a:off x="3984" y="3696"/>
              <a:ext cx="105" cy="47"/>
              <a:chOff x="2199" y="3091"/>
              <a:chExt cx="432" cy="140"/>
            </a:xfrm>
          </p:grpSpPr>
          <p:sp>
            <p:nvSpPr>
              <p:cNvPr id="2240" name="Freeform 7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1" name="Freeform 7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76" name="Group 74"/>
            <p:cNvGrpSpPr>
              <a:grpSpLocks/>
            </p:cNvGrpSpPr>
            <p:nvPr/>
          </p:nvGrpSpPr>
          <p:grpSpPr bwMode="auto">
            <a:xfrm rot="201456">
              <a:off x="4464" y="3792"/>
              <a:ext cx="105" cy="47"/>
              <a:chOff x="2199" y="3091"/>
              <a:chExt cx="432" cy="140"/>
            </a:xfrm>
          </p:grpSpPr>
          <p:sp>
            <p:nvSpPr>
              <p:cNvPr id="2238" name="Freeform 7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9" name="Freeform 7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86" name="Group 77"/>
            <p:cNvGrpSpPr>
              <a:grpSpLocks/>
            </p:cNvGrpSpPr>
            <p:nvPr/>
          </p:nvGrpSpPr>
          <p:grpSpPr bwMode="auto">
            <a:xfrm rot="329520">
              <a:off x="96" y="4080"/>
              <a:ext cx="896" cy="263"/>
              <a:chOff x="3353" y="4024"/>
              <a:chExt cx="1021" cy="296"/>
            </a:xfrm>
          </p:grpSpPr>
          <p:grpSp>
            <p:nvGrpSpPr>
              <p:cNvPr id="1387" name="Group 7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388" name="Group 7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8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36" name="Freeform 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7" name="Freeform 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0" name="Group 8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34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5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1" name="Group 8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32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3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392" name="Group 89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93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27" name="Freeform 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8" name="Freeform 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4" name="Group 9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25" name="Freeform 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6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5" name="Group 9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23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4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396" name="Group 99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397" name="Group 10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398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16" name="Freeform 10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7" name="Freeform 10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9" name="Group 10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14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5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00" name="Group 10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12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3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02" name="Group 110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03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07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08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12" name="Group 11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05" name="Freeform 1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06" name="Freeform 1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13" name="Group 11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203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04" name="Freeform 1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422" name="Group 120"/>
            <p:cNvGrpSpPr>
              <a:grpSpLocks/>
            </p:cNvGrpSpPr>
            <p:nvPr/>
          </p:nvGrpSpPr>
          <p:grpSpPr bwMode="auto">
            <a:xfrm>
              <a:off x="2352" y="4005"/>
              <a:ext cx="1021" cy="296"/>
              <a:chOff x="3353" y="4024"/>
              <a:chExt cx="1021" cy="296"/>
            </a:xfrm>
          </p:grpSpPr>
          <p:grpSp>
            <p:nvGrpSpPr>
              <p:cNvPr id="1423" name="Group 12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432" name="Group 12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33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94" name="Freeform 1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5" name="Freeform 1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42" name="Group 12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92" name="Freeform 1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3" name="Freeform 1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43" name="Group 12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90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1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52" name="Group 13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53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85" name="Freeform 13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6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62" name="Group 13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83" name="Freeform 13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4" name="Freeform 13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63" name="Group 13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81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2" name="Freeform 1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472" name="Group 142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473" name="Group 14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2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74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75" name="Freeform 1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83" name="Group 14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72" name="Freeform 14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73" name="Freeform 14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92" name="Group 15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70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71" name="Freeform 15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493" name="Group 15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2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65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6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503" name="Group 15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63" name="Freeform 1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4" name="Freeform 1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512" name="Group 16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161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2" name="Freeform 1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513" name="Group 163"/>
            <p:cNvGrpSpPr>
              <a:grpSpLocks/>
            </p:cNvGrpSpPr>
            <p:nvPr/>
          </p:nvGrpSpPr>
          <p:grpSpPr bwMode="auto">
            <a:xfrm>
              <a:off x="3600" y="4032"/>
              <a:ext cx="432" cy="140"/>
              <a:chOff x="2199" y="3091"/>
              <a:chExt cx="432" cy="140"/>
            </a:xfrm>
          </p:grpSpPr>
          <p:sp>
            <p:nvSpPr>
              <p:cNvPr id="2152" name="Freeform 16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" name="Freeform 16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22" name="Group 166"/>
            <p:cNvGrpSpPr>
              <a:grpSpLocks/>
            </p:cNvGrpSpPr>
            <p:nvPr/>
          </p:nvGrpSpPr>
          <p:grpSpPr bwMode="auto">
            <a:xfrm>
              <a:off x="2296" y="3688"/>
              <a:ext cx="104" cy="52"/>
              <a:chOff x="2199" y="3091"/>
              <a:chExt cx="432" cy="140"/>
            </a:xfrm>
          </p:grpSpPr>
          <p:sp>
            <p:nvSpPr>
              <p:cNvPr id="2150" name="Freeform 16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" name="Freeform 16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23" name="Group 169"/>
            <p:cNvGrpSpPr>
              <a:grpSpLocks/>
            </p:cNvGrpSpPr>
            <p:nvPr/>
          </p:nvGrpSpPr>
          <p:grpSpPr bwMode="auto">
            <a:xfrm>
              <a:off x="3313" y="3984"/>
              <a:ext cx="104" cy="52"/>
              <a:chOff x="2199" y="3091"/>
              <a:chExt cx="432" cy="140"/>
            </a:xfrm>
          </p:grpSpPr>
          <p:sp>
            <p:nvSpPr>
              <p:cNvPr id="2148" name="Freeform 17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9" name="Freeform 17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2" name="Group 172"/>
            <p:cNvGrpSpPr>
              <a:grpSpLocks/>
            </p:cNvGrpSpPr>
            <p:nvPr/>
          </p:nvGrpSpPr>
          <p:grpSpPr bwMode="auto">
            <a:xfrm>
              <a:off x="3169" y="4016"/>
              <a:ext cx="104" cy="52"/>
              <a:chOff x="2199" y="3091"/>
              <a:chExt cx="432" cy="140"/>
            </a:xfrm>
          </p:grpSpPr>
          <p:sp>
            <p:nvSpPr>
              <p:cNvPr id="2146" name="Freeform 17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7" name="Freeform 17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3" name="Group 175"/>
            <p:cNvGrpSpPr>
              <a:grpSpLocks/>
            </p:cNvGrpSpPr>
            <p:nvPr/>
          </p:nvGrpSpPr>
          <p:grpSpPr bwMode="auto">
            <a:xfrm>
              <a:off x="3065" y="4032"/>
              <a:ext cx="104" cy="52"/>
              <a:chOff x="2199" y="3091"/>
              <a:chExt cx="432" cy="140"/>
            </a:xfrm>
          </p:grpSpPr>
          <p:sp>
            <p:nvSpPr>
              <p:cNvPr id="2144" name="Freeform 17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5" name="Freeform 17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2" name="Group 178"/>
            <p:cNvGrpSpPr>
              <a:grpSpLocks/>
            </p:cNvGrpSpPr>
            <p:nvPr/>
          </p:nvGrpSpPr>
          <p:grpSpPr bwMode="auto">
            <a:xfrm>
              <a:off x="3065" y="3968"/>
              <a:ext cx="104" cy="52"/>
              <a:chOff x="2199" y="3091"/>
              <a:chExt cx="432" cy="140"/>
            </a:xfrm>
          </p:grpSpPr>
          <p:sp>
            <p:nvSpPr>
              <p:cNvPr id="2142" name="Freeform 17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3" name="Freeform 18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3" name="Group 181"/>
            <p:cNvGrpSpPr>
              <a:grpSpLocks/>
            </p:cNvGrpSpPr>
            <p:nvPr/>
          </p:nvGrpSpPr>
          <p:grpSpPr bwMode="auto">
            <a:xfrm>
              <a:off x="3113" y="3928"/>
              <a:ext cx="104" cy="52"/>
              <a:chOff x="2199" y="3091"/>
              <a:chExt cx="432" cy="140"/>
            </a:xfrm>
          </p:grpSpPr>
          <p:sp>
            <p:nvSpPr>
              <p:cNvPr id="2140" name="Freeform 18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1" name="Freeform 18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1" name="Group 184"/>
            <p:cNvGrpSpPr>
              <a:grpSpLocks/>
            </p:cNvGrpSpPr>
            <p:nvPr/>
          </p:nvGrpSpPr>
          <p:grpSpPr bwMode="auto">
            <a:xfrm>
              <a:off x="3153" y="3912"/>
              <a:ext cx="104" cy="52"/>
              <a:chOff x="2199" y="3091"/>
              <a:chExt cx="432" cy="140"/>
            </a:xfrm>
          </p:grpSpPr>
          <p:sp>
            <p:nvSpPr>
              <p:cNvPr id="2138" name="Freeform 18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9" name="Freeform 18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2" name="Group 187"/>
            <p:cNvGrpSpPr>
              <a:grpSpLocks/>
            </p:cNvGrpSpPr>
            <p:nvPr/>
          </p:nvGrpSpPr>
          <p:grpSpPr bwMode="auto">
            <a:xfrm>
              <a:off x="3201" y="3888"/>
              <a:ext cx="104" cy="52"/>
              <a:chOff x="2199" y="3091"/>
              <a:chExt cx="432" cy="140"/>
            </a:xfrm>
          </p:grpSpPr>
          <p:sp>
            <p:nvSpPr>
              <p:cNvPr id="2136" name="Freeform 18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7" name="Freeform 18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3" name="Group 190"/>
            <p:cNvGrpSpPr>
              <a:grpSpLocks/>
            </p:cNvGrpSpPr>
            <p:nvPr/>
          </p:nvGrpSpPr>
          <p:grpSpPr bwMode="auto">
            <a:xfrm>
              <a:off x="3329" y="3840"/>
              <a:ext cx="104" cy="52"/>
              <a:chOff x="2199" y="3091"/>
              <a:chExt cx="432" cy="140"/>
            </a:xfrm>
          </p:grpSpPr>
          <p:sp>
            <p:nvSpPr>
              <p:cNvPr id="2134" name="Freeform 19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5" name="Freeform 19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4" name="Group 193"/>
            <p:cNvGrpSpPr>
              <a:grpSpLocks/>
            </p:cNvGrpSpPr>
            <p:nvPr/>
          </p:nvGrpSpPr>
          <p:grpSpPr bwMode="auto">
            <a:xfrm>
              <a:off x="2361" y="3928"/>
              <a:ext cx="104" cy="52"/>
              <a:chOff x="2199" y="3091"/>
              <a:chExt cx="432" cy="140"/>
            </a:xfrm>
          </p:grpSpPr>
          <p:sp>
            <p:nvSpPr>
              <p:cNvPr id="2132" name="Freeform 19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3" name="Freeform 19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5" name="Group 196"/>
            <p:cNvGrpSpPr>
              <a:grpSpLocks/>
            </p:cNvGrpSpPr>
            <p:nvPr/>
          </p:nvGrpSpPr>
          <p:grpSpPr bwMode="auto">
            <a:xfrm>
              <a:off x="3881" y="3757"/>
              <a:ext cx="104" cy="52"/>
              <a:chOff x="2199" y="3091"/>
              <a:chExt cx="432" cy="140"/>
            </a:xfrm>
          </p:grpSpPr>
          <p:sp>
            <p:nvSpPr>
              <p:cNvPr id="2130" name="Freeform 19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1" name="Freeform 19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6" name="Group 199"/>
            <p:cNvGrpSpPr>
              <a:grpSpLocks/>
            </p:cNvGrpSpPr>
            <p:nvPr/>
          </p:nvGrpSpPr>
          <p:grpSpPr bwMode="auto">
            <a:xfrm>
              <a:off x="3216" y="3600"/>
              <a:ext cx="104" cy="52"/>
              <a:chOff x="2199" y="3091"/>
              <a:chExt cx="432" cy="140"/>
            </a:xfrm>
          </p:grpSpPr>
          <p:sp>
            <p:nvSpPr>
              <p:cNvPr id="2128" name="Freeform 20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9" name="Freeform 20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7" name="Group 202"/>
            <p:cNvGrpSpPr>
              <a:grpSpLocks/>
            </p:cNvGrpSpPr>
            <p:nvPr/>
          </p:nvGrpSpPr>
          <p:grpSpPr bwMode="auto">
            <a:xfrm>
              <a:off x="3768" y="3517"/>
              <a:ext cx="104" cy="52"/>
              <a:chOff x="2199" y="3091"/>
              <a:chExt cx="432" cy="140"/>
            </a:xfrm>
          </p:grpSpPr>
          <p:sp>
            <p:nvSpPr>
              <p:cNvPr id="2126" name="Freeform 20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7" name="Freeform 20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8" name="Group 205"/>
            <p:cNvGrpSpPr>
              <a:grpSpLocks/>
            </p:cNvGrpSpPr>
            <p:nvPr/>
          </p:nvGrpSpPr>
          <p:grpSpPr bwMode="auto">
            <a:xfrm>
              <a:off x="2064" y="4064"/>
              <a:ext cx="104" cy="52"/>
              <a:chOff x="2199" y="3091"/>
              <a:chExt cx="432" cy="140"/>
            </a:xfrm>
          </p:grpSpPr>
          <p:sp>
            <p:nvSpPr>
              <p:cNvPr id="2124" name="Freeform 20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5" name="Freeform 20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59" name="Group 208"/>
            <p:cNvGrpSpPr>
              <a:grpSpLocks/>
            </p:cNvGrpSpPr>
            <p:nvPr/>
          </p:nvGrpSpPr>
          <p:grpSpPr bwMode="auto">
            <a:xfrm>
              <a:off x="4264" y="4256"/>
              <a:ext cx="104" cy="52"/>
              <a:chOff x="2199" y="3091"/>
              <a:chExt cx="432" cy="140"/>
            </a:xfrm>
          </p:grpSpPr>
          <p:sp>
            <p:nvSpPr>
              <p:cNvPr id="2122" name="Freeform 20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3" name="Freeform 21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0" name="Group 211"/>
            <p:cNvGrpSpPr>
              <a:grpSpLocks/>
            </p:cNvGrpSpPr>
            <p:nvPr/>
          </p:nvGrpSpPr>
          <p:grpSpPr bwMode="auto">
            <a:xfrm>
              <a:off x="4160" y="4272"/>
              <a:ext cx="104" cy="52"/>
              <a:chOff x="2199" y="3091"/>
              <a:chExt cx="432" cy="140"/>
            </a:xfrm>
          </p:grpSpPr>
          <p:sp>
            <p:nvSpPr>
              <p:cNvPr id="2120" name="Freeform 21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1" name="Freeform 21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1" name="Group 214"/>
            <p:cNvGrpSpPr>
              <a:grpSpLocks/>
            </p:cNvGrpSpPr>
            <p:nvPr/>
          </p:nvGrpSpPr>
          <p:grpSpPr bwMode="auto">
            <a:xfrm>
              <a:off x="4160" y="4208"/>
              <a:ext cx="104" cy="52"/>
              <a:chOff x="2199" y="3091"/>
              <a:chExt cx="432" cy="140"/>
            </a:xfrm>
          </p:grpSpPr>
          <p:sp>
            <p:nvSpPr>
              <p:cNvPr id="2118" name="Freeform 21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9" name="Freeform 21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2" name="Group 217"/>
            <p:cNvGrpSpPr>
              <a:grpSpLocks/>
            </p:cNvGrpSpPr>
            <p:nvPr/>
          </p:nvGrpSpPr>
          <p:grpSpPr bwMode="auto">
            <a:xfrm>
              <a:off x="4208" y="4168"/>
              <a:ext cx="104" cy="52"/>
              <a:chOff x="2199" y="3091"/>
              <a:chExt cx="432" cy="140"/>
            </a:xfrm>
          </p:grpSpPr>
          <p:sp>
            <p:nvSpPr>
              <p:cNvPr id="2116" name="Freeform 21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7" name="Freeform 21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3" name="Group 220"/>
            <p:cNvGrpSpPr>
              <a:grpSpLocks/>
            </p:cNvGrpSpPr>
            <p:nvPr/>
          </p:nvGrpSpPr>
          <p:grpSpPr bwMode="auto">
            <a:xfrm>
              <a:off x="4248" y="4152"/>
              <a:ext cx="104" cy="52"/>
              <a:chOff x="2199" y="3091"/>
              <a:chExt cx="432" cy="140"/>
            </a:xfrm>
          </p:grpSpPr>
          <p:sp>
            <p:nvSpPr>
              <p:cNvPr id="2114" name="Freeform 22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5" name="Freeform 22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4" name="Group 223"/>
            <p:cNvGrpSpPr>
              <a:grpSpLocks/>
            </p:cNvGrpSpPr>
            <p:nvPr/>
          </p:nvGrpSpPr>
          <p:grpSpPr bwMode="auto">
            <a:xfrm>
              <a:off x="4296" y="4128"/>
              <a:ext cx="104" cy="52"/>
              <a:chOff x="2199" y="3091"/>
              <a:chExt cx="432" cy="140"/>
            </a:xfrm>
          </p:grpSpPr>
          <p:sp>
            <p:nvSpPr>
              <p:cNvPr id="2112" name="Freeform 22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3" name="Freeform 22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5" name="Group 226"/>
            <p:cNvGrpSpPr>
              <a:grpSpLocks/>
            </p:cNvGrpSpPr>
            <p:nvPr/>
          </p:nvGrpSpPr>
          <p:grpSpPr bwMode="auto">
            <a:xfrm>
              <a:off x="2080" y="3920"/>
              <a:ext cx="104" cy="52"/>
              <a:chOff x="2199" y="3091"/>
              <a:chExt cx="432" cy="140"/>
            </a:xfrm>
          </p:grpSpPr>
          <p:sp>
            <p:nvSpPr>
              <p:cNvPr id="2110" name="Freeform 22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1" name="Freeform 22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6" name="Group 229"/>
            <p:cNvGrpSpPr>
              <a:grpSpLocks/>
            </p:cNvGrpSpPr>
            <p:nvPr/>
          </p:nvGrpSpPr>
          <p:grpSpPr bwMode="auto">
            <a:xfrm>
              <a:off x="3552" y="4232"/>
              <a:ext cx="104" cy="52"/>
              <a:chOff x="2199" y="3091"/>
              <a:chExt cx="432" cy="140"/>
            </a:xfrm>
          </p:grpSpPr>
          <p:sp>
            <p:nvSpPr>
              <p:cNvPr id="2108" name="Freeform 23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9" name="Freeform 23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67" name="Group 232"/>
            <p:cNvGrpSpPr>
              <a:grpSpLocks/>
            </p:cNvGrpSpPr>
            <p:nvPr/>
          </p:nvGrpSpPr>
          <p:grpSpPr bwMode="auto">
            <a:xfrm>
              <a:off x="1736" y="3956"/>
              <a:ext cx="104" cy="52"/>
              <a:chOff x="2199" y="3091"/>
              <a:chExt cx="432" cy="140"/>
            </a:xfrm>
          </p:grpSpPr>
          <p:sp>
            <p:nvSpPr>
              <p:cNvPr id="2106" name="Freeform 23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7" name="Freeform 23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0" name="Group 235"/>
            <p:cNvGrpSpPr>
              <a:grpSpLocks/>
            </p:cNvGrpSpPr>
            <p:nvPr/>
          </p:nvGrpSpPr>
          <p:grpSpPr bwMode="auto">
            <a:xfrm>
              <a:off x="1632" y="3972"/>
              <a:ext cx="104" cy="52"/>
              <a:chOff x="2199" y="3091"/>
              <a:chExt cx="432" cy="140"/>
            </a:xfrm>
          </p:grpSpPr>
          <p:sp>
            <p:nvSpPr>
              <p:cNvPr id="2104" name="Freeform 236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5" name="Freeform 237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1" name="Group 238"/>
            <p:cNvGrpSpPr>
              <a:grpSpLocks/>
            </p:cNvGrpSpPr>
            <p:nvPr/>
          </p:nvGrpSpPr>
          <p:grpSpPr bwMode="auto">
            <a:xfrm>
              <a:off x="1632" y="3908"/>
              <a:ext cx="104" cy="52"/>
              <a:chOff x="2199" y="3091"/>
              <a:chExt cx="432" cy="140"/>
            </a:xfrm>
          </p:grpSpPr>
          <p:sp>
            <p:nvSpPr>
              <p:cNvPr id="2102" name="Freeform 23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3" name="Freeform 24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2" name="Group 241"/>
            <p:cNvGrpSpPr>
              <a:grpSpLocks/>
            </p:cNvGrpSpPr>
            <p:nvPr/>
          </p:nvGrpSpPr>
          <p:grpSpPr bwMode="auto">
            <a:xfrm>
              <a:off x="1680" y="3868"/>
              <a:ext cx="104" cy="52"/>
              <a:chOff x="2199" y="3091"/>
              <a:chExt cx="432" cy="140"/>
            </a:xfrm>
          </p:grpSpPr>
          <p:sp>
            <p:nvSpPr>
              <p:cNvPr id="2100" name="Freeform 24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1" name="Freeform 24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3" name="Group 244"/>
            <p:cNvGrpSpPr>
              <a:grpSpLocks/>
            </p:cNvGrpSpPr>
            <p:nvPr/>
          </p:nvGrpSpPr>
          <p:grpSpPr bwMode="auto">
            <a:xfrm>
              <a:off x="1720" y="3852"/>
              <a:ext cx="104" cy="52"/>
              <a:chOff x="2199" y="3091"/>
              <a:chExt cx="432" cy="140"/>
            </a:xfrm>
          </p:grpSpPr>
          <p:sp>
            <p:nvSpPr>
              <p:cNvPr id="2098" name="Freeform 24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9" name="Freeform 24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4" name="Group 247"/>
            <p:cNvGrpSpPr>
              <a:grpSpLocks/>
            </p:cNvGrpSpPr>
            <p:nvPr/>
          </p:nvGrpSpPr>
          <p:grpSpPr bwMode="auto">
            <a:xfrm>
              <a:off x="1768" y="3828"/>
              <a:ext cx="104" cy="52"/>
              <a:chOff x="2199" y="3091"/>
              <a:chExt cx="432" cy="140"/>
            </a:xfrm>
          </p:grpSpPr>
          <p:sp>
            <p:nvSpPr>
              <p:cNvPr id="2096" name="Freeform 24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7" name="Freeform 24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5" name="Group 250"/>
            <p:cNvGrpSpPr>
              <a:grpSpLocks/>
            </p:cNvGrpSpPr>
            <p:nvPr/>
          </p:nvGrpSpPr>
          <p:grpSpPr bwMode="auto">
            <a:xfrm>
              <a:off x="3568" y="4088"/>
              <a:ext cx="104" cy="52"/>
              <a:chOff x="2199" y="3091"/>
              <a:chExt cx="432" cy="140"/>
            </a:xfrm>
          </p:grpSpPr>
          <p:sp>
            <p:nvSpPr>
              <p:cNvPr id="2094" name="Freeform 25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5" name="Freeform 25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06" name="Group 253"/>
            <p:cNvGrpSpPr>
              <a:grpSpLocks/>
            </p:cNvGrpSpPr>
            <p:nvPr/>
          </p:nvGrpSpPr>
          <p:grpSpPr bwMode="auto">
            <a:xfrm>
              <a:off x="3360" y="3861"/>
              <a:ext cx="1021" cy="296"/>
              <a:chOff x="3353" y="4024"/>
              <a:chExt cx="1021" cy="296"/>
            </a:xfrm>
          </p:grpSpPr>
          <p:grpSp>
            <p:nvGrpSpPr>
              <p:cNvPr id="1607" name="Group 254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608" name="Group 25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09" name="Group 25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92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3" name="Freeform 2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10" name="Group 25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90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1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11" name="Group 26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88" name="Freeform 2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" name="Freeform 2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612" name="Group 265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13" name="Group 26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83" name="Freeform 2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4" name="Freeform 2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14" name="Group 26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81" name="Freeform 2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2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16" name="Group 27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79" name="Freeform 2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0" name="Freeform 2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617" name="Group 275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618" name="Group 27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19" name="Group 27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72" name="Freeform 2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3" name="Freeform 2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20" name="Group 28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70" name="Freeform 2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1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21" name="Group 28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68" name="Freeform 2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9" name="Freeform 2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622" name="Group 28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23" name="Group 28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63" name="Freeform 2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4" name="Freeform 2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24" name="Group 29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61" name="Freeform 2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2" name="Freeform 2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25" name="Group 29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59" name="Freeform 2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0" name="Freeform 2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626" name="Group 296"/>
            <p:cNvGrpSpPr>
              <a:grpSpLocks/>
            </p:cNvGrpSpPr>
            <p:nvPr/>
          </p:nvGrpSpPr>
          <p:grpSpPr bwMode="auto">
            <a:xfrm>
              <a:off x="4080" y="4080"/>
              <a:ext cx="104" cy="52"/>
              <a:chOff x="2199" y="3091"/>
              <a:chExt cx="432" cy="140"/>
            </a:xfrm>
          </p:grpSpPr>
          <p:sp>
            <p:nvSpPr>
              <p:cNvPr id="2050" name="Freeform 29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1" name="Freeform 29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27" name="Group 299"/>
            <p:cNvGrpSpPr>
              <a:grpSpLocks/>
            </p:cNvGrpSpPr>
            <p:nvPr/>
          </p:nvGrpSpPr>
          <p:grpSpPr bwMode="auto">
            <a:xfrm>
              <a:off x="2224" y="3832"/>
              <a:ext cx="104" cy="52"/>
              <a:chOff x="2199" y="3091"/>
              <a:chExt cx="432" cy="140"/>
            </a:xfrm>
          </p:grpSpPr>
          <p:sp>
            <p:nvSpPr>
              <p:cNvPr id="2048" name="Freeform 30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" name="Freeform 30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28" name="Group 302"/>
            <p:cNvGrpSpPr>
              <a:grpSpLocks/>
            </p:cNvGrpSpPr>
            <p:nvPr/>
          </p:nvGrpSpPr>
          <p:grpSpPr bwMode="auto">
            <a:xfrm>
              <a:off x="2976" y="3648"/>
              <a:ext cx="104" cy="52"/>
              <a:chOff x="2199" y="3091"/>
              <a:chExt cx="432" cy="140"/>
            </a:xfrm>
          </p:grpSpPr>
          <p:sp>
            <p:nvSpPr>
              <p:cNvPr id="2046" name="Freeform 30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7" name="Freeform 30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29" name="Group 305"/>
            <p:cNvGrpSpPr>
              <a:grpSpLocks/>
            </p:cNvGrpSpPr>
            <p:nvPr/>
          </p:nvGrpSpPr>
          <p:grpSpPr bwMode="auto">
            <a:xfrm>
              <a:off x="2688" y="3381"/>
              <a:ext cx="1021" cy="296"/>
              <a:chOff x="3353" y="4024"/>
              <a:chExt cx="1021" cy="296"/>
            </a:xfrm>
          </p:grpSpPr>
          <p:grpSp>
            <p:nvGrpSpPr>
              <p:cNvPr id="1630" name="Group 30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631" name="Group 30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32" name="Group 30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44" name="Freeform 3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45" name="Freeform 3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33" name="Group 31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42" name="Freeform 31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43" name="Freeform 31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34" name="Group 31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40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41" name="Freeform 3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635" name="Group 31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36" name="Group 31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35" name="Freeform 31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36" name="Freeform 32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37" name="Group 32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33" name="Freeform 3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34" name="Freeform 3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38" name="Group 32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31" name="Freeform 3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32" name="Freeform 3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645" name="Group 327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646" name="Group 32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47" name="Group 32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24" name="Freeform 3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25" name="Freeform 3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54" name="Group 33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22" name="Freeform 33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23" name="Freeform 33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55" name="Group 33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20" name="Freeform 3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21" name="Freeform 3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656" name="Group 338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57" name="Group 33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15" name="Freeform 3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16" name="Freeform 3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58" name="Group 34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13" name="Freeform 3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14" name="Freeform 3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65" name="Group 34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2011" name="Freeform 3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12" name="Freeform 3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666" name="Group 348"/>
            <p:cNvGrpSpPr>
              <a:grpSpLocks/>
            </p:cNvGrpSpPr>
            <p:nvPr/>
          </p:nvGrpSpPr>
          <p:grpSpPr bwMode="auto">
            <a:xfrm>
              <a:off x="2880" y="3765"/>
              <a:ext cx="432" cy="140"/>
              <a:chOff x="2199" y="3091"/>
              <a:chExt cx="432" cy="140"/>
            </a:xfrm>
          </p:grpSpPr>
          <p:sp>
            <p:nvSpPr>
              <p:cNvPr id="2002" name="Freeform 349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3" name="Freeform 350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67" name="Group 351"/>
            <p:cNvGrpSpPr>
              <a:grpSpLocks/>
            </p:cNvGrpSpPr>
            <p:nvPr/>
          </p:nvGrpSpPr>
          <p:grpSpPr bwMode="auto">
            <a:xfrm>
              <a:off x="3904" y="3621"/>
              <a:ext cx="104" cy="52"/>
              <a:chOff x="2199" y="3091"/>
              <a:chExt cx="432" cy="140"/>
            </a:xfrm>
          </p:grpSpPr>
          <p:sp>
            <p:nvSpPr>
              <p:cNvPr id="2000" name="Freeform 352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1" name="Freeform 353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78" name="Group 354"/>
            <p:cNvGrpSpPr>
              <a:grpSpLocks/>
            </p:cNvGrpSpPr>
            <p:nvPr/>
          </p:nvGrpSpPr>
          <p:grpSpPr bwMode="auto">
            <a:xfrm>
              <a:off x="3760" y="3653"/>
              <a:ext cx="104" cy="52"/>
              <a:chOff x="2199" y="3091"/>
              <a:chExt cx="432" cy="140"/>
            </a:xfrm>
          </p:grpSpPr>
          <p:sp>
            <p:nvSpPr>
              <p:cNvPr id="1998" name="Freeform 355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9" name="Freeform 356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79" name="Group 357"/>
            <p:cNvGrpSpPr>
              <a:grpSpLocks/>
            </p:cNvGrpSpPr>
            <p:nvPr/>
          </p:nvGrpSpPr>
          <p:grpSpPr bwMode="auto">
            <a:xfrm>
              <a:off x="3304" y="3752"/>
              <a:ext cx="104" cy="52"/>
              <a:chOff x="2199" y="3091"/>
              <a:chExt cx="432" cy="140"/>
            </a:xfrm>
          </p:grpSpPr>
          <p:sp>
            <p:nvSpPr>
              <p:cNvPr id="1996" name="Freeform 358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7" name="Freeform 359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81" name="Group 360"/>
            <p:cNvGrpSpPr>
              <a:grpSpLocks/>
            </p:cNvGrpSpPr>
            <p:nvPr/>
          </p:nvGrpSpPr>
          <p:grpSpPr bwMode="auto">
            <a:xfrm>
              <a:off x="3304" y="3688"/>
              <a:ext cx="104" cy="52"/>
              <a:chOff x="2199" y="3091"/>
              <a:chExt cx="432" cy="140"/>
            </a:xfrm>
          </p:grpSpPr>
          <p:sp>
            <p:nvSpPr>
              <p:cNvPr id="1994" name="Freeform 361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5" name="Freeform 362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82" name="Group 363"/>
            <p:cNvGrpSpPr>
              <a:grpSpLocks/>
            </p:cNvGrpSpPr>
            <p:nvPr/>
          </p:nvGrpSpPr>
          <p:grpSpPr bwMode="auto">
            <a:xfrm>
              <a:off x="3352" y="3648"/>
              <a:ext cx="104" cy="52"/>
              <a:chOff x="2199" y="3091"/>
              <a:chExt cx="432" cy="140"/>
            </a:xfrm>
          </p:grpSpPr>
          <p:sp>
            <p:nvSpPr>
              <p:cNvPr id="1992" name="Freeform 364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3" name="Freeform 365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92" name="Group 366"/>
            <p:cNvGrpSpPr>
              <a:grpSpLocks/>
            </p:cNvGrpSpPr>
            <p:nvPr/>
          </p:nvGrpSpPr>
          <p:grpSpPr bwMode="auto">
            <a:xfrm>
              <a:off x="3744" y="3549"/>
              <a:ext cx="104" cy="52"/>
              <a:chOff x="2199" y="3091"/>
              <a:chExt cx="432" cy="140"/>
            </a:xfrm>
          </p:grpSpPr>
          <p:sp>
            <p:nvSpPr>
              <p:cNvPr id="1990" name="Freeform 367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1" name="Freeform 368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93" name="Group 369"/>
            <p:cNvGrpSpPr>
              <a:grpSpLocks/>
            </p:cNvGrpSpPr>
            <p:nvPr/>
          </p:nvGrpSpPr>
          <p:grpSpPr bwMode="auto">
            <a:xfrm>
              <a:off x="3792" y="3525"/>
              <a:ext cx="104" cy="52"/>
              <a:chOff x="2199" y="3091"/>
              <a:chExt cx="432" cy="140"/>
            </a:xfrm>
          </p:grpSpPr>
          <p:sp>
            <p:nvSpPr>
              <p:cNvPr id="1988" name="Freeform 370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" name="Freeform 371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94" name="Group 372"/>
            <p:cNvGrpSpPr>
              <a:grpSpLocks/>
            </p:cNvGrpSpPr>
            <p:nvPr/>
          </p:nvGrpSpPr>
          <p:grpSpPr bwMode="auto">
            <a:xfrm>
              <a:off x="2488" y="4101"/>
              <a:ext cx="104" cy="52"/>
              <a:chOff x="2199" y="3091"/>
              <a:chExt cx="432" cy="140"/>
            </a:xfrm>
          </p:grpSpPr>
          <p:sp>
            <p:nvSpPr>
              <p:cNvPr id="1986" name="Freeform 373"/>
              <p:cNvSpPr>
                <a:spLocks/>
              </p:cNvSpPr>
              <p:nvPr/>
            </p:nvSpPr>
            <p:spPr bwMode="auto">
              <a:xfrm>
                <a:off x="2199" y="3091"/>
                <a:ext cx="204" cy="140"/>
              </a:xfrm>
              <a:custGeom>
                <a:avLst/>
                <a:gdLst/>
                <a:ahLst/>
                <a:cxnLst>
                  <a:cxn ang="0">
                    <a:pos x="17" y="157"/>
                  </a:cxn>
                  <a:cxn ang="0">
                    <a:pos x="225" y="13"/>
                  </a:cxn>
                  <a:cxn ang="0">
                    <a:pos x="353" y="77"/>
                  </a:cxn>
                  <a:cxn ang="0">
                    <a:pos x="241" y="117"/>
                  </a:cxn>
                  <a:cxn ang="0">
                    <a:pos x="121" y="221"/>
                  </a:cxn>
                  <a:cxn ang="0">
                    <a:pos x="17" y="157"/>
                  </a:cxn>
                </a:cxnLst>
                <a:rect l="0" t="0" r="r" b="b"/>
                <a:pathLst>
                  <a:path w="356" h="228">
                    <a:moveTo>
                      <a:pt x="17" y="157"/>
                    </a:moveTo>
                    <a:cubicBezTo>
                      <a:pt x="34" y="122"/>
                      <a:pt x="169" y="26"/>
                      <a:pt x="225" y="13"/>
                    </a:cubicBezTo>
                    <a:cubicBezTo>
                      <a:pt x="281" y="0"/>
                      <a:pt x="350" y="60"/>
                      <a:pt x="353" y="77"/>
                    </a:cubicBezTo>
                    <a:cubicBezTo>
                      <a:pt x="356" y="94"/>
                      <a:pt x="280" y="93"/>
                      <a:pt x="241" y="117"/>
                    </a:cubicBezTo>
                    <a:cubicBezTo>
                      <a:pt x="202" y="141"/>
                      <a:pt x="154" y="214"/>
                      <a:pt x="121" y="221"/>
                    </a:cubicBezTo>
                    <a:cubicBezTo>
                      <a:pt x="88" y="228"/>
                      <a:pt x="0" y="192"/>
                      <a:pt x="17" y="157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" name="Freeform 374"/>
              <p:cNvSpPr>
                <a:spLocks/>
              </p:cNvSpPr>
              <p:nvPr/>
            </p:nvSpPr>
            <p:spPr bwMode="auto">
              <a:xfrm>
                <a:off x="2420" y="3092"/>
                <a:ext cx="211" cy="119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9" y="139"/>
                  </a:cxn>
                  <a:cxn ang="0">
                    <a:pos x="179" y="131"/>
                  </a:cxn>
                  <a:cxn ang="0">
                    <a:pos x="315" y="131"/>
                  </a:cxn>
                  <a:cxn ang="0">
                    <a:pos x="267" y="51"/>
                  </a:cxn>
                  <a:cxn ang="0">
                    <a:pos x="203" y="27"/>
                  </a:cxn>
                  <a:cxn ang="0">
                    <a:pos x="67" y="19"/>
                  </a:cxn>
                </a:cxnLst>
                <a:rect l="0" t="0" r="r" b="b"/>
                <a:pathLst>
                  <a:path w="330" h="158">
                    <a:moveTo>
                      <a:pt x="67" y="19"/>
                    </a:moveTo>
                    <a:cubicBezTo>
                      <a:pt x="36" y="38"/>
                      <a:pt x="0" y="120"/>
                      <a:pt x="19" y="139"/>
                    </a:cubicBezTo>
                    <a:cubicBezTo>
                      <a:pt x="38" y="158"/>
                      <a:pt x="130" y="132"/>
                      <a:pt x="179" y="131"/>
                    </a:cubicBezTo>
                    <a:cubicBezTo>
                      <a:pt x="228" y="130"/>
                      <a:pt x="300" y="144"/>
                      <a:pt x="315" y="131"/>
                    </a:cubicBezTo>
                    <a:cubicBezTo>
                      <a:pt x="330" y="118"/>
                      <a:pt x="286" y="68"/>
                      <a:pt x="267" y="51"/>
                    </a:cubicBezTo>
                    <a:cubicBezTo>
                      <a:pt x="248" y="34"/>
                      <a:pt x="234" y="30"/>
                      <a:pt x="203" y="27"/>
                    </a:cubicBezTo>
                    <a:cubicBezTo>
                      <a:pt x="172" y="24"/>
                      <a:pt x="98" y="0"/>
                      <a:pt x="67" y="19"/>
                    </a:cubicBezTo>
                    <a:close/>
                  </a:path>
                </a:pathLst>
              </a:custGeom>
              <a:solidFill>
                <a:srgbClr val="777777"/>
              </a:solidFill>
              <a:ln w="317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95" name="Group 375"/>
            <p:cNvGrpSpPr>
              <a:grpSpLocks/>
            </p:cNvGrpSpPr>
            <p:nvPr/>
          </p:nvGrpSpPr>
          <p:grpSpPr bwMode="auto">
            <a:xfrm>
              <a:off x="1008" y="4032"/>
              <a:ext cx="1021" cy="296"/>
              <a:chOff x="3353" y="4024"/>
              <a:chExt cx="1021" cy="296"/>
            </a:xfrm>
          </p:grpSpPr>
          <p:grpSp>
            <p:nvGrpSpPr>
              <p:cNvPr id="1696" name="Group 37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697" name="Group 37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698" name="Group 37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84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85" name="Freeform 3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05" name="Group 38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82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83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06" name="Group 38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80" name="Freeform 3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81" name="Freeform 3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707" name="Group 38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714" name="Group 38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75" name="Freeform 3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76" name="Freeform 3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15" name="Group 39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73" name="Freeform 3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74" name="Freeform 3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16" name="Group 39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71" name="Freeform 3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72" name="Freeform 3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717" name="Group 397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718" name="Group 39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725" name="Group 39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64" name="Freeform 40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65" name="Freeform 40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26" name="Group 40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62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63" name="Freeform 4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27" name="Group 40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60" name="Freeform 4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61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734" name="Group 408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735" name="Group 40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55" name="Freeform 41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56" name="Freeform 41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36" name="Group 41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53" name="Freeform 41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54" name="Freeform 41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37" name="Group 41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951" name="Freeform 41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52" name="Freeform 41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sp>
          <p:nvSpPr>
            <p:cNvPr id="1615" name="Freeform 418"/>
            <p:cNvSpPr>
              <a:spLocks/>
            </p:cNvSpPr>
            <p:nvPr/>
          </p:nvSpPr>
          <p:spPr bwMode="auto">
            <a:xfrm rot="25043774">
              <a:off x="1518" y="4341"/>
              <a:ext cx="36" cy="1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1" y="18"/>
                </a:cxn>
                <a:cxn ang="0">
                  <a:pos x="36" y="0"/>
                </a:cxn>
                <a:cxn ang="0">
                  <a:pos x="0" y="9"/>
                </a:cxn>
              </a:cxnLst>
              <a:rect l="0" t="0" r="r" b="b"/>
              <a:pathLst>
                <a:path w="36" h="18">
                  <a:moveTo>
                    <a:pt x="0" y="9"/>
                  </a:moveTo>
                  <a:lnTo>
                    <a:pt x="21" y="18"/>
                  </a:lnTo>
                  <a:lnTo>
                    <a:pt x="3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38" name="Group 419"/>
            <p:cNvGrpSpPr>
              <a:grpSpLocks/>
            </p:cNvGrpSpPr>
            <p:nvPr/>
          </p:nvGrpSpPr>
          <p:grpSpPr bwMode="auto">
            <a:xfrm rot="20994353" flipH="1">
              <a:off x="4656" y="3840"/>
              <a:ext cx="419" cy="247"/>
              <a:chOff x="2506" y="1584"/>
              <a:chExt cx="419" cy="247"/>
            </a:xfrm>
          </p:grpSpPr>
          <p:sp>
            <p:nvSpPr>
              <p:cNvPr id="1934" name="Freeform 420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39" name="Group 421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40" name="Group 422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942" name="Freeform 423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43" name="Freeform 424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37" name="Freeform 425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8" name="Freeform 426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9" name="Freeform 427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0" name="Freeform 428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1" name="Freeform 429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47" name="Group 430"/>
            <p:cNvGrpSpPr>
              <a:grpSpLocks/>
            </p:cNvGrpSpPr>
            <p:nvPr/>
          </p:nvGrpSpPr>
          <p:grpSpPr bwMode="auto">
            <a:xfrm rot="20994353" flipH="1">
              <a:off x="4368" y="3984"/>
              <a:ext cx="419" cy="247"/>
              <a:chOff x="2506" y="1584"/>
              <a:chExt cx="419" cy="247"/>
            </a:xfrm>
          </p:grpSpPr>
          <p:sp>
            <p:nvSpPr>
              <p:cNvPr id="1924" name="Freeform 431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48" name="Group 432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49" name="Group 433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932" name="Freeform 434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33" name="Freeform 435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27" name="Freeform 436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28" name="Freeform 437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29" name="Freeform 438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0" name="Freeform 439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1" name="Freeform 440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56" name="Group 441"/>
            <p:cNvGrpSpPr>
              <a:grpSpLocks/>
            </p:cNvGrpSpPr>
            <p:nvPr/>
          </p:nvGrpSpPr>
          <p:grpSpPr bwMode="auto">
            <a:xfrm rot="20994353" flipH="1">
              <a:off x="1872" y="3688"/>
              <a:ext cx="419" cy="247"/>
              <a:chOff x="2506" y="1584"/>
              <a:chExt cx="419" cy="247"/>
            </a:xfrm>
          </p:grpSpPr>
          <p:sp>
            <p:nvSpPr>
              <p:cNvPr id="1914" name="Freeform 442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57" name="Group 443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58" name="Group 444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922" name="Freeform 445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23" name="Freeform 446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17" name="Freeform 447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18" name="Freeform 448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19" name="Freeform 449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20" name="Freeform 450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21" name="Freeform 451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59" name="Group 452"/>
            <p:cNvGrpSpPr>
              <a:grpSpLocks/>
            </p:cNvGrpSpPr>
            <p:nvPr/>
          </p:nvGrpSpPr>
          <p:grpSpPr bwMode="auto">
            <a:xfrm rot="-1059079">
              <a:off x="4992" y="3408"/>
              <a:ext cx="419" cy="247"/>
              <a:chOff x="2506" y="1584"/>
              <a:chExt cx="419" cy="247"/>
            </a:xfrm>
          </p:grpSpPr>
          <p:sp>
            <p:nvSpPr>
              <p:cNvPr id="1904" name="Freeform 453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60" name="Group 454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67" name="Group 455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912" name="Freeform 456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13" name="Freeform 457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907" name="Freeform 458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08" name="Freeform 459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09" name="Freeform 460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10" name="Freeform 461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11" name="Freeform 462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68" name="Group 463"/>
            <p:cNvGrpSpPr>
              <a:grpSpLocks/>
            </p:cNvGrpSpPr>
            <p:nvPr/>
          </p:nvGrpSpPr>
          <p:grpSpPr bwMode="auto">
            <a:xfrm rot="-1059079">
              <a:off x="3456" y="3648"/>
              <a:ext cx="419" cy="247"/>
              <a:chOff x="2506" y="1584"/>
              <a:chExt cx="419" cy="247"/>
            </a:xfrm>
          </p:grpSpPr>
          <p:sp>
            <p:nvSpPr>
              <p:cNvPr id="1894" name="Freeform 464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69" name="Group 465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76" name="Group 466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902" name="Freeform 467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03" name="Freeform 468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97" name="Freeform 469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8" name="Freeform 470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9" name="Freeform 471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00" name="Freeform 472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01" name="Freeform 473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77" name="Group 474"/>
            <p:cNvGrpSpPr>
              <a:grpSpLocks/>
            </p:cNvGrpSpPr>
            <p:nvPr/>
          </p:nvGrpSpPr>
          <p:grpSpPr bwMode="auto">
            <a:xfrm rot="20994353" flipH="1">
              <a:off x="1872" y="4032"/>
              <a:ext cx="419" cy="247"/>
              <a:chOff x="2506" y="1584"/>
              <a:chExt cx="419" cy="247"/>
            </a:xfrm>
          </p:grpSpPr>
          <p:sp>
            <p:nvSpPr>
              <p:cNvPr id="1884" name="Freeform 475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78" name="Group 476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79" name="Group 47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892" name="Freeform 47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93" name="Freeform 47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87" name="Freeform 48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88" name="Freeform 48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89" name="Freeform 48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0" name="Freeform 48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91" name="Freeform 48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80" name="Group 485"/>
            <p:cNvGrpSpPr>
              <a:grpSpLocks/>
            </p:cNvGrpSpPr>
            <p:nvPr/>
          </p:nvGrpSpPr>
          <p:grpSpPr bwMode="auto">
            <a:xfrm rot="-1059079">
              <a:off x="2400" y="3792"/>
              <a:ext cx="419" cy="247"/>
              <a:chOff x="2506" y="1584"/>
              <a:chExt cx="419" cy="247"/>
            </a:xfrm>
          </p:grpSpPr>
          <p:sp>
            <p:nvSpPr>
              <p:cNvPr id="1874" name="Freeform 486"/>
              <p:cNvSpPr>
                <a:spLocks/>
              </p:cNvSpPr>
              <p:nvPr/>
            </p:nvSpPr>
            <p:spPr bwMode="auto">
              <a:xfrm rot="-25649421">
                <a:off x="2757" y="1560"/>
                <a:ext cx="144" cy="19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48" y="48"/>
                  </a:cxn>
                  <a:cxn ang="0">
                    <a:pos x="144" y="0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81" name="Group 487"/>
              <p:cNvGrpSpPr>
                <a:grpSpLocks/>
              </p:cNvGrpSpPr>
              <p:nvPr/>
            </p:nvGrpSpPr>
            <p:grpSpPr bwMode="auto">
              <a:xfrm rot="-23852377">
                <a:off x="2506" y="1652"/>
                <a:ext cx="353" cy="179"/>
                <a:chOff x="3144" y="3204"/>
                <a:chExt cx="867" cy="623"/>
              </a:xfrm>
            </p:grpSpPr>
            <p:grpSp>
              <p:nvGrpSpPr>
                <p:cNvPr id="1782" name="Group 488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882" name="Freeform 489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/>
                    <a:ahLst/>
                    <a:cxnLst>
                      <a:cxn ang="0">
                        <a:pos x="848" y="300"/>
                      </a:cxn>
                      <a:cxn ang="0">
                        <a:pos x="704" y="76"/>
                      </a:cxn>
                      <a:cxn ang="0">
                        <a:pos x="576" y="4"/>
                      </a:cxn>
                      <a:cxn ang="0">
                        <a:pos x="376" y="52"/>
                      </a:cxn>
                      <a:cxn ang="0">
                        <a:pos x="0" y="308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83" name="Freeform 490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/>
                    <a:ahLst/>
                    <a:cxnLst>
                      <a:cxn ang="0">
                        <a:pos x="0" y="92"/>
                      </a:cxn>
                      <a:cxn ang="0">
                        <a:pos x="552" y="380"/>
                      </a:cxn>
                      <a:cxn ang="0">
                        <a:pos x="832" y="252"/>
                      </a:cxn>
                      <a:cxn ang="0">
                        <a:pos x="760" y="28"/>
                      </a:cxn>
                      <a:cxn ang="0">
                        <a:pos x="232" y="84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77" name="Freeform 491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78" name="Freeform 492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80" y="160"/>
                    </a:cxn>
                    <a:cxn ang="0">
                      <a:pos x="0" y="288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79" name="Freeform 493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64" y="120"/>
                    </a:cxn>
                    <a:cxn ang="0">
                      <a:pos x="0" y="184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80" name="Freeform 494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6" y="48"/>
                    </a:cxn>
                    <a:cxn ang="0">
                      <a:pos x="112" y="144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81" name="Freeform 495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2" y="72"/>
                    </a:cxn>
                    <a:cxn ang="0">
                      <a:pos x="120" y="160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89" name="Group 496"/>
            <p:cNvGrpSpPr>
              <a:grpSpLocks/>
            </p:cNvGrpSpPr>
            <p:nvPr/>
          </p:nvGrpSpPr>
          <p:grpSpPr bwMode="auto">
            <a:xfrm>
              <a:off x="5184" y="3696"/>
              <a:ext cx="480" cy="480"/>
              <a:chOff x="1872" y="3312"/>
              <a:chExt cx="480" cy="480"/>
            </a:xfrm>
          </p:grpSpPr>
          <p:grpSp>
            <p:nvGrpSpPr>
              <p:cNvPr id="1790" name="Group 497"/>
              <p:cNvGrpSpPr>
                <a:grpSpLocks/>
              </p:cNvGrpSpPr>
              <p:nvPr/>
            </p:nvGrpSpPr>
            <p:grpSpPr bwMode="auto">
              <a:xfrm>
                <a:off x="1920" y="3360"/>
                <a:ext cx="432" cy="432"/>
                <a:chOff x="1228" y="2424"/>
                <a:chExt cx="781" cy="816"/>
              </a:xfrm>
            </p:grpSpPr>
            <p:sp>
              <p:nvSpPr>
                <p:cNvPr id="1872" name="Freeform 498" descr="Пергамент"/>
                <p:cNvSpPr>
                  <a:spLocks/>
                </p:cNvSpPr>
                <p:nvPr/>
              </p:nvSpPr>
              <p:spPr bwMode="auto">
                <a:xfrm>
                  <a:off x="1440" y="2736"/>
                  <a:ext cx="328" cy="504"/>
                </a:xfrm>
                <a:custGeom>
                  <a:avLst/>
                  <a:gdLst/>
                  <a:ahLst/>
                  <a:cxnLst>
                    <a:cxn ang="0">
                      <a:pos x="192" y="488"/>
                    </a:cxn>
                    <a:cxn ang="0">
                      <a:pos x="48" y="488"/>
                    </a:cxn>
                    <a:cxn ang="0">
                      <a:pos x="0" y="392"/>
                    </a:cxn>
                    <a:cxn ang="0">
                      <a:pos x="48" y="248"/>
                    </a:cxn>
                    <a:cxn ang="0">
                      <a:pos x="48" y="56"/>
                    </a:cxn>
                    <a:cxn ang="0">
                      <a:pos x="96" y="8"/>
                    </a:cxn>
                    <a:cxn ang="0">
                      <a:pos x="240" y="8"/>
                    </a:cxn>
                    <a:cxn ang="0">
                      <a:pos x="288" y="56"/>
                    </a:cxn>
                    <a:cxn ang="0">
                      <a:pos x="288" y="104"/>
                    </a:cxn>
                    <a:cxn ang="0">
                      <a:pos x="288" y="200"/>
                    </a:cxn>
                    <a:cxn ang="0">
                      <a:pos x="288" y="296"/>
                    </a:cxn>
                    <a:cxn ang="0">
                      <a:pos x="328" y="435"/>
                    </a:cxn>
                    <a:cxn ang="0">
                      <a:pos x="288" y="488"/>
                    </a:cxn>
                    <a:cxn ang="0">
                      <a:pos x="192" y="488"/>
                    </a:cxn>
                  </a:cxnLst>
                  <a:rect l="0" t="0" r="r" b="b"/>
                  <a:pathLst>
                    <a:path w="328" h="504">
                      <a:moveTo>
                        <a:pt x="192" y="488"/>
                      </a:moveTo>
                      <a:cubicBezTo>
                        <a:pt x="152" y="488"/>
                        <a:pt x="80" y="504"/>
                        <a:pt x="48" y="488"/>
                      </a:cubicBezTo>
                      <a:cubicBezTo>
                        <a:pt x="16" y="472"/>
                        <a:pt x="0" y="432"/>
                        <a:pt x="0" y="392"/>
                      </a:cubicBezTo>
                      <a:cubicBezTo>
                        <a:pt x="0" y="352"/>
                        <a:pt x="40" y="304"/>
                        <a:pt x="48" y="248"/>
                      </a:cubicBezTo>
                      <a:cubicBezTo>
                        <a:pt x="56" y="192"/>
                        <a:pt x="40" y="96"/>
                        <a:pt x="48" y="56"/>
                      </a:cubicBezTo>
                      <a:cubicBezTo>
                        <a:pt x="56" y="16"/>
                        <a:pt x="64" y="16"/>
                        <a:pt x="96" y="8"/>
                      </a:cubicBezTo>
                      <a:cubicBezTo>
                        <a:pt x="128" y="0"/>
                        <a:pt x="208" y="0"/>
                        <a:pt x="240" y="8"/>
                      </a:cubicBezTo>
                      <a:cubicBezTo>
                        <a:pt x="272" y="16"/>
                        <a:pt x="280" y="40"/>
                        <a:pt x="288" y="56"/>
                      </a:cubicBezTo>
                      <a:cubicBezTo>
                        <a:pt x="296" y="72"/>
                        <a:pt x="288" y="80"/>
                        <a:pt x="288" y="104"/>
                      </a:cubicBezTo>
                      <a:cubicBezTo>
                        <a:pt x="288" y="128"/>
                        <a:pt x="288" y="168"/>
                        <a:pt x="288" y="200"/>
                      </a:cubicBezTo>
                      <a:cubicBezTo>
                        <a:pt x="288" y="232"/>
                        <a:pt x="281" y="257"/>
                        <a:pt x="288" y="296"/>
                      </a:cubicBezTo>
                      <a:cubicBezTo>
                        <a:pt x="295" y="335"/>
                        <a:pt x="328" y="403"/>
                        <a:pt x="328" y="435"/>
                      </a:cubicBezTo>
                      <a:cubicBezTo>
                        <a:pt x="328" y="467"/>
                        <a:pt x="311" y="479"/>
                        <a:pt x="288" y="488"/>
                      </a:cubicBezTo>
                      <a:cubicBezTo>
                        <a:pt x="265" y="497"/>
                        <a:pt x="232" y="488"/>
                        <a:pt x="192" y="488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73" name="Freeform 499"/>
                <p:cNvSpPr>
                  <a:spLocks/>
                </p:cNvSpPr>
                <p:nvPr/>
              </p:nvSpPr>
              <p:spPr bwMode="auto">
                <a:xfrm>
                  <a:off x="1228" y="2424"/>
                  <a:ext cx="781" cy="416"/>
                </a:xfrm>
                <a:custGeom>
                  <a:avLst/>
                  <a:gdLst/>
                  <a:ahLst/>
                  <a:cxnLst>
                    <a:cxn ang="0">
                      <a:pos x="674" y="350"/>
                    </a:cxn>
                    <a:cxn ang="0">
                      <a:pos x="644" y="360"/>
                    </a:cxn>
                    <a:cxn ang="0">
                      <a:pos x="548" y="408"/>
                    </a:cxn>
                    <a:cxn ang="0">
                      <a:pos x="356" y="408"/>
                    </a:cxn>
                    <a:cxn ang="0">
                      <a:pos x="116" y="360"/>
                    </a:cxn>
                    <a:cxn ang="0">
                      <a:pos x="23" y="335"/>
                    </a:cxn>
                    <a:cxn ang="0">
                      <a:pos x="7" y="259"/>
                    </a:cxn>
                    <a:cxn ang="0">
                      <a:pos x="68" y="168"/>
                    </a:cxn>
                    <a:cxn ang="0">
                      <a:pos x="371" y="16"/>
                    </a:cxn>
                    <a:cxn ang="0">
                      <a:pos x="548" y="72"/>
                    </a:cxn>
                    <a:cxn ang="0">
                      <a:pos x="740" y="168"/>
                    </a:cxn>
                    <a:cxn ang="0">
                      <a:pos x="780" y="229"/>
                    </a:cxn>
                    <a:cxn ang="0">
                      <a:pos x="735" y="289"/>
                    </a:cxn>
                    <a:cxn ang="0">
                      <a:pos x="548" y="408"/>
                    </a:cxn>
                  </a:cxnLst>
                  <a:rect l="0" t="0" r="r" b="b"/>
                  <a:pathLst>
                    <a:path w="781" h="416">
                      <a:moveTo>
                        <a:pt x="674" y="350"/>
                      </a:moveTo>
                      <a:cubicBezTo>
                        <a:pt x="669" y="354"/>
                        <a:pt x="665" y="350"/>
                        <a:pt x="644" y="360"/>
                      </a:cubicBezTo>
                      <a:cubicBezTo>
                        <a:pt x="623" y="370"/>
                        <a:pt x="596" y="400"/>
                        <a:pt x="548" y="408"/>
                      </a:cubicBezTo>
                      <a:cubicBezTo>
                        <a:pt x="500" y="416"/>
                        <a:pt x="428" y="416"/>
                        <a:pt x="356" y="408"/>
                      </a:cubicBezTo>
                      <a:cubicBezTo>
                        <a:pt x="284" y="400"/>
                        <a:pt x="171" y="372"/>
                        <a:pt x="116" y="360"/>
                      </a:cubicBezTo>
                      <a:cubicBezTo>
                        <a:pt x="61" y="348"/>
                        <a:pt x="41" y="352"/>
                        <a:pt x="23" y="335"/>
                      </a:cubicBezTo>
                      <a:cubicBezTo>
                        <a:pt x="5" y="318"/>
                        <a:pt x="0" y="287"/>
                        <a:pt x="7" y="259"/>
                      </a:cubicBezTo>
                      <a:cubicBezTo>
                        <a:pt x="14" y="231"/>
                        <a:pt x="7" y="208"/>
                        <a:pt x="68" y="168"/>
                      </a:cubicBezTo>
                      <a:cubicBezTo>
                        <a:pt x="129" y="128"/>
                        <a:pt x="291" y="32"/>
                        <a:pt x="371" y="16"/>
                      </a:cubicBezTo>
                      <a:cubicBezTo>
                        <a:pt x="451" y="0"/>
                        <a:pt x="487" y="47"/>
                        <a:pt x="548" y="72"/>
                      </a:cubicBezTo>
                      <a:cubicBezTo>
                        <a:pt x="609" y="97"/>
                        <a:pt x="701" y="142"/>
                        <a:pt x="740" y="168"/>
                      </a:cubicBezTo>
                      <a:cubicBezTo>
                        <a:pt x="779" y="194"/>
                        <a:pt x="781" y="209"/>
                        <a:pt x="780" y="229"/>
                      </a:cubicBezTo>
                      <a:cubicBezTo>
                        <a:pt x="779" y="249"/>
                        <a:pt x="774" y="259"/>
                        <a:pt x="735" y="289"/>
                      </a:cubicBezTo>
                      <a:cubicBezTo>
                        <a:pt x="696" y="319"/>
                        <a:pt x="587" y="383"/>
                        <a:pt x="548" y="408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99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91" name="Group 500"/>
              <p:cNvGrpSpPr>
                <a:grpSpLocks/>
              </p:cNvGrpSpPr>
              <p:nvPr/>
            </p:nvGrpSpPr>
            <p:grpSpPr bwMode="auto">
              <a:xfrm rot="20994353" flipH="1">
                <a:off x="1872" y="3312"/>
                <a:ext cx="393" cy="232"/>
                <a:chOff x="2506" y="1584"/>
                <a:chExt cx="419" cy="247"/>
              </a:xfrm>
            </p:grpSpPr>
            <p:sp>
              <p:nvSpPr>
                <p:cNvPr id="1862" name="Freeform 501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798" name="Group 502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799" name="Group 50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870" name="Freeform 50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F251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71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FFFF00"/>
                        </a:gs>
                        <a:gs pos="50000">
                          <a:srgbClr val="FF99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865" name="Freeform 50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6" name="Freeform 50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7" name="Freeform 50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8" name="Freeform 50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69" name="Freeform 51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800" name="Group 511"/>
            <p:cNvGrpSpPr>
              <a:grpSpLocks/>
            </p:cNvGrpSpPr>
            <p:nvPr/>
          </p:nvGrpSpPr>
          <p:grpSpPr bwMode="auto">
            <a:xfrm rot="329520">
              <a:off x="4656" y="3360"/>
              <a:ext cx="464" cy="167"/>
              <a:chOff x="3353" y="4024"/>
              <a:chExt cx="1021" cy="296"/>
            </a:xfrm>
          </p:grpSpPr>
          <p:grpSp>
            <p:nvGrpSpPr>
              <p:cNvPr id="1801" name="Group 512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802" name="Group 51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09" name="Group 51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58" name="Freeform 5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9" name="Freeform 5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10" name="Group 51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56" name="Freeform 5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7" name="Freeform 5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11" name="Group 52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54" name="Freeform 5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5" name="Freeform 5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818" name="Group 52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19" name="Group 52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49" name="Freeform 5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0" name="Freeform 5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20" name="Group 52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47" name="Freeform 5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8" name="Freeform 5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21" name="Group 53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45" name="Freeform 53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6" name="Freeform 53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822" name="Group 533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823" name="Group 53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24" name="Group 53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38" name="Freeform 5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9" name="Freeform 5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31" name="Group 53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36" name="Freeform 5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7" name="Freeform 5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32" name="Group 54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34" name="Freeform 5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5" name="Freeform 5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833" name="Group 544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40" name="Group 54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29" name="Freeform 5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0" name="Freeform 5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41" name="Group 54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27" name="Freeform 5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28" name="Freeform 5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42" name="Group 55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25" name="Freeform 5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26" name="Freeform 5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843" name="Group 554"/>
            <p:cNvGrpSpPr>
              <a:grpSpLocks/>
            </p:cNvGrpSpPr>
            <p:nvPr/>
          </p:nvGrpSpPr>
          <p:grpSpPr bwMode="auto">
            <a:xfrm rot="329520">
              <a:off x="4752" y="4128"/>
              <a:ext cx="464" cy="167"/>
              <a:chOff x="3353" y="4024"/>
              <a:chExt cx="1021" cy="296"/>
            </a:xfrm>
          </p:grpSpPr>
          <p:grpSp>
            <p:nvGrpSpPr>
              <p:cNvPr id="1844" name="Group 55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851" name="Group 55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52" name="Group 55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16" name="Freeform 5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17" name="Freeform 5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53" name="Group 56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14" name="Freeform 5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15" name="Freeform 5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60" name="Group 56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12" name="Freeform 5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13" name="Freeform 5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861" name="Group 56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63" name="Group 56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07" name="Freeform 5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08" name="Freeform 5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64" name="Group 57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05" name="Freeform 5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06" name="Freeform 5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75" name="Group 57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803" name="Freeform 5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04" name="Freeform 5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876" name="Group 576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885" name="Group 57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886" name="Group 57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96" name="Freeform 5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97" name="Freeform 5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95" name="Group 58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94" name="Freeform 5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95" name="Freeform 5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96" name="Group 58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92" name="Freeform 5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93" name="Freeform 5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905" name="Group 58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906" name="Group 58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87" name="Freeform 5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88" name="Freeform 5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15" name="Group 59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85" name="Freeform 5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86" name="Freeform 5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16" name="Group 59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83" name="Freeform 5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84" name="Freeform 5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925" name="Group 597"/>
            <p:cNvGrpSpPr>
              <a:grpSpLocks/>
            </p:cNvGrpSpPr>
            <p:nvPr/>
          </p:nvGrpSpPr>
          <p:grpSpPr bwMode="auto">
            <a:xfrm rot="329520">
              <a:off x="5280" y="4080"/>
              <a:ext cx="464" cy="167"/>
              <a:chOff x="3353" y="4024"/>
              <a:chExt cx="1021" cy="296"/>
            </a:xfrm>
          </p:grpSpPr>
          <p:grpSp>
            <p:nvGrpSpPr>
              <p:cNvPr id="1926" name="Group 59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935" name="Group 59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936" name="Group 60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74" name="Freeform 6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75" name="Freeform 6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44" name="Group 60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72" name="Freeform 6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73" name="Freeform 6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45" name="Group 60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70" name="Freeform 6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71" name="Freeform 6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946" name="Group 609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947" name="Group 61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65" name="Freeform 6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66" name="Freeform 6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48" name="Group 61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63" name="Freeform 6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64" name="Freeform 6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49" name="Group 61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61" name="Freeform 6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62" name="Freeform 6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950" name="Group 619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1957" name="Group 62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958" name="Group 62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54" name="Freeform 6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55" name="Freeform 6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59" name="Group 62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52" name="Freeform 6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53" name="Freeform 6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66" name="Group 62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50" name="Freeform 6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51" name="Freeform 6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967" name="Group 630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968" name="Group 63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45" name="Freeform 6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46" name="Freeform 6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69" name="Group 63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43" name="Freeform 6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44" name="Freeform 6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70" name="Group 63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41" name="Freeform 6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42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1977" name="Group 640"/>
            <p:cNvGrpSpPr>
              <a:grpSpLocks/>
            </p:cNvGrpSpPr>
            <p:nvPr/>
          </p:nvGrpSpPr>
          <p:grpSpPr bwMode="auto">
            <a:xfrm rot="329520">
              <a:off x="576" y="4176"/>
              <a:ext cx="464" cy="167"/>
              <a:chOff x="3353" y="4024"/>
              <a:chExt cx="1021" cy="296"/>
            </a:xfrm>
          </p:grpSpPr>
          <p:grpSp>
            <p:nvGrpSpPr>
              <p:cNvPr id="1978" name="Group 64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1979" name="Group 64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04" name="Group 64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32" name="Freeform 6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33" name="Freeform 6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05" name="Group 64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30" name="Freeform 64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31" name="Freeform 64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06" name="Group 64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28" name="Freeform 6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29" name="Freeform 6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07" name="Group 652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08" name="Group 65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23" name="Freeform 65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24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09" name="Group 65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21" name="Freeform 6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22" name="Freeform 6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10" name="Group 65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19" name="Freeform 6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20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17" name="Group 662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2018" name="Group 66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19" name="Group 66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12" name="Freeform 6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13" name="Freeform 6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26" name="Group 66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10" name="Freeform 6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11" name="Freeform 6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27" name="Group 67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08" name="Freeform 6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09" name="Freeform 6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28" name="Group 673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29" name="Group 67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03" name="Freeform 6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04" name="Freeform 6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30" name="Group 67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701" name="Freeform 6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02" name="Freeform 6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37" name="Group 68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99" name="Freeform 6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00" name="Freeform 6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2038" name="Group 683"/>
            <p:cNvGrpSpPr>
              <a:grpSpLocks/>
            </p:cNvGrpSpPr>
            <p:nvPr/>
          </p:nvGrpSpPr>
          <p:grpSpPr bwMode="auto">
            <a:xfrm>
              <a:off x="0" y="3264"/>
              <a:ext cx="480" cy="480"/>
              <a:chOff x="1872" y="3312"/>
              <a:chExt cx="480" cy="480"/>
            </a:xfrm>
          </p:grpSpPr>
          <p:grpSp>
            <p:nvGrpSpPr>
              <p:cNvPr id="2039" name="Group 684"/>
              <p:cNvGrpSpPr>
                <a:grpSpLocks/>
              </p:cNvGrpSpPr>
              <p:nvPr/>
            </p:nvGrpSpPr>
            <p:grpSpPr bwMode="auto">
              <a:xfrm>
                <a:off x="1920" y="3360"/>
                <a:ext cx="432" cy="432"/>
                <a:chOff x="1228" y="2424"/>
                <a:chExt cx="781" cy="816"/>
              </a:xfrm>
            </p:grpSpPr>
            <p:sp>
              <p:nvSpPr>
                <p:cNvPr id="1690" name="Freeform 685" descr="Пергамент"/>
                <p:cNvSpPr>
                  <a:spLocks/>
                </p:cNvSpPr>
                <p:nvPr/>
              </p:nvSpPr>
              <p:spPr bwMode="auto">
                <a:xfrm>
                  <a:off x="1440" y="2736"/>
                  <a:ext cx="328" cy="504"/>
                </a:xfrm>
                <a:custGeom>
                  <a:avLst/>
                  <a:gdLst/>
                  <a:ahLst/>
                  <a:cxnLst>
                    <a:cxn ang="0">
                      <a:pos x="192" y="488"/>
                    </a:cxn>
                    <a:cxn ang="0">
                      <a:pos x="48" y="488"/>
                    </a:cxn>
                    <a:cxn ang="0">
                      <a:pos x="0" y="392"/>
                    </a:cxn>
                    <a:cxn ang="0">
                      <a:pos x="48" y="248"/>
                    </a:cxn>
                    <a:cxn ang="0">
                      <a:pos x="48" y="56"/>
                    </a:cxn>
                    <a:cxn ang="0">
                      <a:pos x="96" y="8"/>
                    </a:cxn>
                    <a:cxn ang="0">
                      <a:pos x="240" y="8"/>
                    </a:cxn>
                    <a:cxn ang="0">
                      <a:pos x="288" y="56"/>
                    </a:cxn>
                    <a:cxn ang="0">
                      <a:pos x="288" y="104"/>
                    </a:cxn>
                    <a:cxn ang="0">
                      <a:pos x="288" y="200"/>
                    </a:cxn>
                    <a:cxn ang="0">
                      <a:pos x="288" y="296"/>
                    </a:cxn>
                    <a:cxn ang="0">
                      <a:pos x="328" y="435"/>
                    </a:cxn>
                    <a:cxn ang="0">
                      <a:pos x="288" y="488"/>
                    </a:cxn>
                    <a:cxn ang="0">
                      <a:pos x="192" y="488"/>
                    </a:cxn>
                  </a:cxnLst>
                  <a:rect l="0" t="0" r="r" b="b"/>
                  <a:pathLst>
                    <a:path w="328" h="504">
                      <a:moveTo>
                        <a:pt x="192" y="488"/>
                      </a:moveTo>
                      <a:cubicBezTo>
                        <a:pt x="152" y="488"/>
                        <a:pt x="80" y="504"/>
                        <a:pt x="48" y="488"/>
                      </a:cubicBezTo>
                      <a:cubicBezTo>
                        <a:pt x="16" y="472"/>
                        <a:pt x="0" y="432"/>
                        <a:pt x="0" y="392"/>
                      </a:cubicBezTo>
                      <a:cubicBezTo>
                        <a:pt x="0" y="352"/>
                        <a:pt x="40" y="304"/>
                        <a:pt x="48" y="248"/>
                      </a:cubicBezTo>
                      <a:cubicBezTo>
                        <a:pt x="56" y="192"/>
                        <a:pt x="40" y="96"/>
                        <a:pt x="48" y="56"/>
                      </a:cubicBezTo>
                      <a:cubicBezTo>
                        <a:pt x="56" y="16"/>
                        <a:pt x="64" y="16"/>
                        <a:pt x="96" y="8"/>
                      </a:cubicBezTo>
                      <a:cubicBezTo>
                        <a:pt x="128" y="0"/>
                        <a:pt x="208" y="0"/>
                        <a:pt x="240" y="8"/>
                      </a:cubicBezTo>
                      <a:cubicBezTo>
                        <a:pt x="272" y="16"/>
                        <a:pt x="280" y="40"/>
                        <a:pt x="288" y="56"/>
                      </a:cubicBezTo>
                      <a:cubicBezTo>
                        <a:pt x="296" y="72"/>
                        <a:pt x="288" y="80"/>
                        <a:pt x="288" y="104"/>
                      </a:cubicBezTo>
                      <a:cubicBezTo>
                        <a:pt x="288" y="128"/>
                        <a:pt x="288" y="168"/>
                        <a:pt x="288" y="200"/>
                      </a:cubicBezTo>
                      <a:cubicBezTo>
                        <a:pt x="288" y="232"/>
                        <a:pt x="281" y="257"/>
                        <a:pt x="288" y="296"/>
                      </a:cubicBezTo>
                      <a:cubicBezTo>
                        <a:pt x="295" y="335"/>
                        <a:pt x="328" y="403"/>
                        <a:pt x="328" y="435"/>
                      </a:cubicBezTo>
                      <a:cubicBezTo>
                        <a:pt x="328" y="467"/>
                        <a:pt x="311" y="479"/>
                        <a:pt x="288" y="488"/>
                      </a:cubicBezTo>
                      <a:cubicBezTo>
                        <a:pt x="265" y="497"/>
                        <a:pt x="232" y="488"/>
                        <a:pt x="192" y="488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3175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" name="Freeform 686"/>
                <p:cNvSpPr>
                  <a:spLocks/>
                </p:cNvSpPr>
                <p:nvPr/>
              </p:nvSpPr>
              <p:spPr bwMode="auto">
                <a:xfrm>
                  <a:off x="1228" y="2424"/>
                  <a:ext cx="781" cy="416"/>
                </a:xfrm>
                <a:custGeom>
                  <a:avLst/>
                  <a:gdLst/>
                  <a:ahLst/>
                  <a:cxnLst>
                    <a:cxn ang="0">
                      <a:pos x="674" y="350"/>
                    </a:cxn>
                    <a:cxn ang="0">
                      <a:pos x="644" y="360"/>
                    </a:cxn>
                    <a:cxn ang="0">
                      <a:pos x="548" y="408"/>
                    </a:cxn>
                    <a:cxn ang="0">
                      <a:pos x="356" y="408"/>
                    </a:cxn>
                    <a:cxn ang="0">
                      <a:pos x="116" y="360"/>
                    </a:cxn>
                    <a:cxn ang="0">
                      <a:pos x="23" y="335"/>
                    </a:cxn>
                    <a:cxn ang="0">
                      <a:pos x="7" y="259"/>
                    </a:cxn>
                    <a:cxn ang="0">
                      <a:pos x="68" y="168"/>
                    </a:cxn>
                    <a:cxn ang="0">
                      <a:pos x="371" y="16"/>
                    </a:cxn>
                    <a:cxn ang="0">
                      <a:pos x="548" y="72"/>
                    </a:cxn>
                    <a:cxn ang="0">
                      <a:pos x="740" y="168"/>
                    </a:cxn>
                    <a:cxn ang="0">
                      <a:pos x="780" y="229"/>
                    </a:cxn>
                    <a:cxn ang="0">
                      <a:pos x="735" y="289"/>
                    </a:cxn>
                    <a:cxn ang="0">
                      <a:pos x="548" y="408"/>
                    </a:cxn>
                  </a:cxnLst>
                  <a:rect l="0" t="0" r="r" b="b"/>
                  <a:pathLst>
                    <a:path w="781" h="416">
                      <a:moveTo>
                        <a:pt x="674" y="350"/>
                      </a:moveTo>
                      <a:cubicBezTo>
                        <a:pt x="669" y="354"/>
                        <a:pt x="665" y="350"/>
                        <a:pt x="644" y="360"/>
                      </a:cubicBezTo>
                      <a:cubicBezTo>
                        <a:pt x="623" y="370"/>
                        <a:pt x="596" y="400"/>
                        <a:pt x="548" y="408"/>
                      </a:cubicBezTo>
                      <a:cubicBezTo>
                        <a:pt x="500" y="416"/>
                        <a:pt x="428" y="416"/>
                        <a:pt x="356" y="408"/>
                      </a:cubicBezTo>
                      <a:cubicBezTo>
                        <a:pt x="284" y="400"/>
                        <a:pt x="171" y="372"/>
                        <a:pt x="116" y="360"/>
                      </a:cubicBezTo>
                      <a:cubicBezTo>
                        <a:pt x="61" y="348"/>
                        <a:pt x="41" y="352"/>
                        <a:pt x="23" y="335"/>
                      </a:cubicBezTo>
                      <a:cubicBezTo>
                        <a:pt x="5" y="318"/>
                        <a:pt x="0" y="287"/>
                        <a:pt x="7" y="259"/>
                      </a:cubicBezTo>
                      <a:cubicBezTo>
                        <a:pt x="14" y="231"/>
                        <a:pt x="7" y="208"/>
                        <a:pt x="68" y="168"/>
                      </a:cubicBezTo>
                      <a:cubicBezTo>
                        <a:pt x="129" y="128"/>
                        <a:pt x="291" y="32"/>
                        <a:pt x="371" y="16"/>
                      </a:cubicBezTo>
                      <a:cubicBezTo>
                        <a:pt x="451" y="0"/>
                        <a:pt x="487" y="47"/>
                        <a:pt x="548" y="72"/>
                      </a:cubicBezTo>
                      <a:cubicBezTo>
                        <a:pt x="609" y="97"/>
                        <a:pt x="701" y="142"/>
                        <a:pt x="740" y="168"/>
                      </a:cubicBezTo>
                      <a:cubicBezTo>
                        <a:pt x="779" y="194"/>
                        <a:pt x="781" y="209"/>
                        <a:pt x="780" y="229"/>
                      </a:cubicBezTo>
                      <a:cubicBezTo>
                        <a:pt x="779" y="249"/>
                        <a:pt x="774" y="259"/>
                        <a:pt x="735" y="289"/>
                      </a:cubicBezTo>
                      <a:cubicBezTo>
                        <a:pt x="696" y="319"/>
                        <a:pt x="587" y="383"/>
                        <a:pt x="548" y="408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99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52" name="Group 687"/>
              <p:cNvGrpSpPr>
                <a:grpSpLocks/>
              </p:cNvGrpSpPr>
              <p:nvPr/>
            </p:nvGrpSpPr>
            <p:grpSpPr bwMode="auto">
              <a:xfrm rot="20994353" flipH="1">
                <a:off x="1872" y="3312"/>
                <a:ext cx="393" cy="232"/>
                <a:chOff x="2506" y="1584"/>
                <a:chExt cx="419" cy="247"/>
              </a:xfrm>
            </p:grpSpPr>
            <p:sp>
              <p:nvSpPr>
                <p:cNvPr id="1680" name="Freeform 688"/>
                <p:cNvSpPr>
                  <a:spLocks/>
                </p:cNvSpPr>
                <p:nvPr/>
              </p:nvSpPr>
              <p:spPr bwMode="auto">
                <a:xfrm rot="-25649421">
                  <a:off x="2757" y="1560"/>
                  <a:ext cx="144" cy="192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48" y="48"/>
                    </a:cxn>
                    <a:cxn ang="0">
                      <a:pos x="144" y="0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53" name="Group 689"/>
                <p:cNvGrpSpPr>
                  <a:grpSpLocks/>
                </p:cNvGrpSpPr>
                <p:nvPr/>
              </p:nvGrpSpPr>
              <p:grpSpPr bwMode="auto">
                <a:xfrm rot="-238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054" name="Group 69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688" name="Freeform 69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/>
                      <a:ahLst/>
                      <a:cxnLst>
                        <a:cxn ang="0">
                          <a:pos x="848" y="300"/>
                        </a:cxn>
                        <a:cxn ang="0">
                          <a:pos x="704" y="76"/>
                        </a:cxn>
                        <a:cxn ang="0">
                          <a:pos x="576" y="4"/>
                        </a:cxn>
                        <a:cxn ang="0">
                          <a:pos x="376" y="52"/>
                        </a:cxn>
                        <a:cxn ang="0">
                          <a:pos x="0" y="308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F251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89" name="Freeform 69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92"/>
                        </a:cxn>
                        <a:cxn ang="0">
                          <a:pos x="552" y="380"/>
                        </a:cxn>
                        <a:cxn ang="0">
                          <a:pos x="832" y="252"/>
                        </a:cxn>
                        <a:cxn ang="0">
                          <a:pos x="760" y="28"/>
                        </a:cxn>
                        <a:cxn ang="0">
                          <a:pos x="232" y="84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FFFF00"/>
                        </a:gs>
                        <a:gs pos="50000">
                          <a:srgbClr val="FF9900"/>
                        </a:gs>
                        <a:gs pos="100000">
                          <a:srgbClr val="FFFF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683" name="Freeform 69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4" name="Freeform 69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/>
                    <a:ahLst/>
                    <a:cxnLst>
                      <a:cxn ang="0">
                        <a:pos x="40" y="0"/>
                      </a:cxn>
                      <a:cxn ang="0">
                        <a:pos x="80" y="160"/>
                      </a:cxn>
                      <a:cxn ang="0">
                        <a:pos x="0" y="288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5" name="Freeform 69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/>
                    <a:ahLst/>
                    <a:cxnLst>
                      <a:cxn ang="0">
                        <a:pos x="48" y="0"/>
                      </a:cxn>
                      <a:cxn ang="0">
                        <a:pos x="64" y="120"/>
                      </a:cxn>
                      <a:cxn ang="0">
                        <a:pos x="0" y="184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6" name="Freeform 69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6" y="48"/>
                      </a:cxn>
                      <a:cxn ang="0">
                        <a:pos x="112" y="144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87" name="Freeform 69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2" y="72"/>
                      </a:cxn>
                      <a:cxn ang="0">
                        <a:pos x="120" y="160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055" name="Group 698"/>
            <p:cNvGrpSpPr>
              <a:grpSpLocks/>
            </p:cNvGrpSpPr>
            <p:nvPr/>
          </p:nvGrpSpPr>
          <p:grpSpPr bwMode="auto">
            <a:xfrm rot="1865301">
              <a:off x="232" y="3741"/>
              <a:ext cx="192" cy="192"/>
              <a:chOff x="1228" y="2424"/>
              <a:chExt cx="781" cy="816"/>
            </a:xfrm>
          </p:grpSpPr>
          <p:sp>
            <p:nvSpPr>
              <p:cNvPr id="1676" name="Freeform 699" descr="Пергамент"/>
              <p:cNvSpPr>
                <a:spLocks/>
              </p:cNvSpPr>
              <p:nvPr/>
            </p:nvSpPr>
            <p:spPr bwMode="auto">
              <a:xfrm>
                <a:off x="1440" y="2736"/>
                <a:ext cx="328" cy="504"/>
              </a:xfrm>
              <a:custGeom>
                <a:avLst/>
                <a:gdLst/>
                <a:ahLst/>
                <a:cxnLst>
                  <a:cxn ang="0">
                    <a:pos x="192" y="488"/>
                  </a:cxn>
                  <a:cxn ang="0">
                    <a:pos x="48" y="488"/>
                  </a:cxn>
                  <a:cxn ang="0">
                    <a:pos x="0" y="392"/>
                  </a:cxn>
                  <a:cxn ang="0">
                    <a:pos x="48" y="248"/>
                  </a:cxn>
                  <a:cxn ang="0">
                    <a:pos x="48" y="56"/>
                  </a:cxn>
                  <a:cxn ang="0">
                    <a:pos x="96" y="8"/>
                  </a:cxn>
                  <a:cxn ang="0">
                    <a:pos x="240" y="8"/>
                  </a:cxn>
                  <a:cxn ang="0">
                    <a:pos x="288" y="56"/>
                  </a:cxn>
                  <a:cxn ang="0">
                    <a:pos x="288" y="104"/>
                  </a:cxn>
                  <a:cxn ang="0">
                    <a:pos x="288" y="200"/>
                  </a:cxn>
                  <a:cxn ang="0">
                    <a:pos x="288" y="296"/>
                  </a:cxn>
                  <a:cxn ang="0">
                    <a:pos x="328" y="435"/>
                  </a:cxn>
                  <a:cxn ang="0">
                    <a:pos x="288" y="488"/>
                  </a:cxn>
                  <a:cxn ang="0">
                    <a:pos x="192" y="488"/>
                  </a:cxn>
                </a:cxnLst>
                <a:rect l="0" t="0" r="r" b="b"/>
                <a:pathLst>
                  <a:path w="328" h="504">
                    <a:moveTo>
                      <a:pt x="192" y="488"/>
                    </a:moveTo>
                    <a:cubicBezTo>
                      <a:pt x="152" y="488"/>
                      <a:pt x="80" y="504"/>
                      <a:pt x="48" y="488"/>
                    </a:cubicBezTo>
                    <a:cubicBezTo>
                      <a:pt x="16" y="472"/>
                      <a:pt x="0" y="432"/>
                      <a:pt x="0" y="392"/>
                    </a:cubicBezTo>
                    <a:cubicBezTo>
                      <a:pt x="0" y="352"/>
                      <a:pt x="40" y="304"/>
                      <a:pt x="48" y="248"/>
                    </a:cubicBezTo>
                    <a:cubicBezTo>
                      <a:pt x="56" y="192"/>
                      <a:pt x="40" y="96"/>
                      <a:pt x="48" y="56"/>
                    </a:cubicBezTo>
                    <a:cubicBezTo>
                      <a:pt x="56" y="16"/>
                      <a:pt x="64" y="16"/>
                      <a:pt x="96" y="8"/>
                    </a:cubicBezTo>
                    <a:cubicBezTo>
                      <a:pt x="128" y="0"/>
                      <a:pt x="208" y="0"/>
                      <a:pt x="240" y="8"/>
                    </a:cubicBezTo>
                    <a:cubicBezTo>
                      <a:pt x="272" y="16"/>
                      <a:pt x="280" y="40"/>
                      <a:pt x="288" y="56"/>
                    </a:cubicBezTo>
                    <a:cubicBezTo>
                      <a:pt x="296" y="72"/>
                      <a:pt x="288" y="80"/>
                      <a:pt x="288" y="104"/>
                    </a:cubicBezTo>
                    <a:cubicBezTo>
                      <a:pt x="288" y="128"/>
                      <a:pt x="288" y="168"/>
                      <a:pt x="288" y="200"/>
                    </a:cubicBezTo>
                    <a:cubicBezTo>
                      <a:pt x="288" y="232"/>
                      <a:pt x="281" y="257"/>
                      <a:pt x="288" y="296"/>
                    </a:cubicBezTo>
                    <a:cubicBezTo>
                      <a:pt x="295" y="335"/>
                      <a:pt x="328" y="403"/>
                      <a:pt x="328" y="435"/>
                    </a:cubicBezTo>
                    <a:cubicBezTo>
                      <a:pt x="328" y="467"/>
                      <a:pt x="311" y="479"/>
                      <a:pt x="288" y="488"/>
                    </a:cubicBezTo>
                    <a:cubicBezTo>
                      <a:pt x="265" y="497"/>
                      <a:pt x="232" y="488"/>
                      <a:pt x="192" y="488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3175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" name="Freeform 700"/>
              <p:cNvSpPr>
                <a:spLocks/>
              </p:cNvSpPr>
              <p:nvPr/>
            </p:nvSpPr>
            <p:spPr bwMode="auto">
              <a:xfrm>
                <a:off x="1228" y="2424"/>
                <a:ext cx="781" cy="416"/>
              </a:xfrm>
              <a:custGeom>
                <a:avLst/>
                <a:gdLst/>
                <a:ahLst/>
                <a:cxnLst>
                  <a:cxn ang="0">
                    <a:pos x="674" y="350"/>
                  </a:cxn>
                  <a:cxn ang="0">
                    <a:pos x="644" y="360"/>
                  </a:cxn>
                  <a:cxn ang="0">
                    <a:pos x="548" y="408"/>
                  </a:cxn>
                  <a:cxn ang="0">
                    <a:pos x="356" y="408"/>
                  </a:cxn>
                  <a:cxn ang="0">
                    <a:pos x="116" y="360"/>
                  </a:cxn>
                  <a:cxn ang="0">
                    <a:pos x="23" y="335"/>
                  </a:cxn>
                  <a:cxn ang="0">
                    <a:pos x="7" y="259"/>
                  </a:cxn>
                  <a:cxn ang="0">
                    <a:pos x="68" y="168"/>
                  </a:cxn>
                  <a:cxn ang="0">
                    <a:pos x="371" y="16"/>
                  </a:cxn>
                  <a:cxn ang="0">
                    <a:pos x="548" y="72"/>
                  </a:cxn>
                  <a:cxn ang="0">
                    <a:pos x="740" y="168"/>
                  </a:cxn>
                  <a:cxn ang="0">
                    <a:pos x="780" y="229"/>
                  </a:cxn>
                  <a:cxn ang="0">
                    <a:pos x="735" y="289"/>
                  </a:cxn>
                  <a:cxn ang="0">
                    <a:pos x="548" y="408"/>
                  </a:cxn>
                </a:cxnLst>
                <a:rect l="0" t="0" r="r" b="b"/>
                <a:pathLst>
                  <a:path w="781" h="416">
                    <a:moveTo>
                      <a:pt x="674" y="350"/>
                    </a:moveTo>
                    <a:cubicBezTo>
                      <a:pt x="669" y="354"/>
                      <a:pt x="665" y="350"/>
                      <a:pt x="644" y="360"/>
                    </a:cubicBezTo>
                    <a:cubicBezTo>
                      <a:pt x="623" y="370"/>
                      <a:pt x="596" y="400"/>
                      <a:pt x="548" y="408"/>
                    </a:cubicBezTo>
                    <a:cubicBezTo>
                      <a:pt x="500" y="416"/>
                      <a:pt x="428" y="416"/>
                      <a:pt x="356" y="408"/>
                    </a:cubicBezTo>
                    <a:cubicBezTo>
                      <a:pt x="284" y="400"/>
                      <a:pt x="171" y="372"/>
                      <a:pt x="116" y="360"/>
                    </a:cubicBezTo>
                    <a:cubicBezTo>
                      <a:pt x="61" y="348"/>
                      <a:pt x="41" y="352"/>
                      <a:pt x="23" y="335"/>
                    </a:cubicBezTo>
                    <a:cubicBezTo>
                      <a:pt x="5" y="318"/>
                      <a:pt x="0" y="287"/>
                      <a:pt x="7" y="259"/>
                    </a:cubicBezTo>
                    <a:cubicBezTo>
                      <a:pt x="14" y="231"/>
                      <a:pt x="7" y="208"/>
                      <a:pt x="68" y="168"/>
                    </a:cubicBezTo>
                    <a:cubicBezTo>
                      <a:pt x="129" y="128"/>
                      <a:pt x="291" y="32"/>
                      <a:pt x="371" y="16"/>
                    </a:cubicBezTo>
                    <a:cubicBezTo>
                      <a:pt x="451" y="0"/>
                      <a:pt x="487" y="47"/>
                      <a:pt x="548" y="72"/>
                    </a:cubicBezTo>
                    <a:cubicBezTo>
                      <a:pt x="609" y="97"/>
                      <a:pt x="701" y="142"/>
                      <a:pt x="740" y="168"/>
                    </a:cubicBezTo>
                    <a:cubicBezTo>
                      <a:pt x="779" y="194"/>
                      <a:pt x="781" y="209"/>
                      <a:pt x="780" y="229"/>
                    </a:cubicBezTo>
                    <a:cubicBezTo>
                      <a:pt x="779" y="249"/>
                      <a:pt x="774" y="259"/>
                      <a:pt x="735" y="289"/>
                    </a:cubicBezTo>
                    <a:cubicBezTo>
                      <a:pt x="696" y="319"/>
                      <a:pt x="587" y="383"/>
                      <a:pt x="548" y="408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33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6" name="Group 701"/>
            <p:cNvGrpSpPr>
              <a:grpSpLocks/>
            </p:cNvGrpSpPr>
            <p:nvPr/>
          </p:nvGrpSpPr>
          <p:grpSpPr bwMode="auto">
            <a:xfrm rot="-885251">
              <a:off x="48" y="3600"/>
              <a:ext cx="192" cy="192"/>
              <a:chOff x="1228" y="2424"/>
              <a:chExt cx="781" cy="816"/>
            </a:xfrm>
          </p:grpSpPr>
          <p:sp>
            <p:nvSpPr>
              <p:cNvPr id="1674" name="Freeform 702" descr="Пергамент"/>
              <p:cNvSpPr>
                <a:spLocks/>
              </p:cNvSpPr>
              <p:nvPr/>
            </p:nvSpPr>
            <p:spPr bwMode="auto">
              <a:xfrm>
                <a:off x="1440" y="2736"/>
                <a:ext cx="328" cy="504"/>
              </a:xfrm>
              <a:custGeom>
                <a:avLst/>
                <a:gdLst/>
                <a:ahLst/>
                <a:cxnLst>
                  <a:cxn ang="0">
                    <a:pos x="192" y="488"/>
                  </a:cxn>
                  <a:cxn ang="0">
                    <a:pos x="48" y="488"/>
                  </a:cxn>
                  <a:cxn ang="0">
                    <a:pos x="0" y="392"/>
                  </a:cxn>
                  <a:cxn ang="0">
                    <a:pos x="48" y="248"/>
                  </a:cxn>
                  <a:cxn ang="0">
                    <a:pos x="48" y="56"/>
                  </a:cxn>
                  <a:cxn ang="0">
                    <a:pos x="96" y="8"/>
                  </a:cxn>
                  <a:cxn ang="0">
                    <a:pos x="240" y="8"/>
                  </a:cxn>
                  <a:cxn ang="0">
                    <a:pos x="288" y="56"/>
                  </a:cxn>
                  <a:cxn ang="0">
                    <a:pos x="288" y="104"/>
                  </a:cxn>
                  <a:cxn ang="0">
                    <a:pos x="288" y="200"/>
                  </a:cxn>
                  <a:cxn ang="0">
                    <a:pos x="288" y="296"/>
                  </a:cxn>
                  <a:cxn ang="0">
                    <a:pos x="328" y="435"/>
                  </a:cxn>
                  <a:cxn ang="0">
                    <a:pos x="288" y="488"/>
                  </a:cxn>
                  <a:cxn ang="0">
                    <a:pos x="192" y="488"/>
                  </a:cxn>
                </a:cxnLst>
                <a:rect l="0" t="0" r="r" b="b"/>
                <a:pathLst>
                  <a:path w="328" h="504">
                    <a:moveTo>
                      <a:pt x="192" y="488"/>
                    </a:moveTo>
                    <a:cubicBezTo>
                      <a:pt x="152" y="488"/>
                      <a:pt x="80" y="504"/>
                      <a:pt x="48" y="488"/>
                    </a:cubicBezTo>
                    <a:cubicBezTo>
                      <a:pt x="16" y="472"/>
                      <a:pt x="0" y="432"/>
                      <a:pt x="0" y="392"/>
                    </a:cubicBezTo>
                    <a:cubicBezTo>
                      <a:pt x="0" y="352"/>
                      <a:pt x="40" y="304"/>
                      <a:pt x="48" y="248"/>
                    </a:cubicBezTo>
                    <a:cubicBezTo>
                      <a:pt x="56" y="192"/>
                      <a:pt x="40" y="96"/>
                      <a:pt x="48" y="56"/>
                    </a:cubicBezTo>
                    <a:cubicBezTo>
                      <a:pt x="56" y="16"/>
                      <a:pt x="64" y="16"/>
                      <a:pt x="96" y="8"/>
                    </a:cubicBezTo>
                    <a:cubicBezTo>
                      <a:pt x="128" y="0"/>
                      <a:pt x="208" y="0"/>
                      <a:pt x="240" y="8"/>
                    </a:cubicBezTo>
                    <a:cubicBezTo>
                      <a:pt x="272" y="16"/>
                      <a:pt x="280" y="40"/>
                      <a:pt x="288" y="56"/>
                    </a:cubicBezTo>
                    <a:cubicBezTo>
                      <a:pt x="296" y="72"/>
                      <a:pt x="288" y="80"/>
                      <a:pt x="288" y="104"/>
                    </a:cubicBezTo>
                    <a:cubicBezTo>
                      <a:pt x="288" y="128"/>
                      <a:pt x="288" y="168"/>
                      <a:pt x="288" y="200"/>
                    </a:cubicBezTo>
                    <a:cubicBezTo>
                      <a:pt x="288" y="232"/>
                      <a:pt x="281" y="257"/>
                      <a:pt x="288" y="296"/>
                    </a:cubicBezTo>
                    <a:cubicBezTo>
                      <a:pt x="295" y="335"/>
                      <a:pt x="328" y="403"/>
                      <a:pt x="328" y="435"/>
                    </a:cubicBezTo>
                    <a:cubicBezTo>
                      <a:pt x="328" y="467"/>
                      <a:pt x="311" y="479"/>
                      <a:pt x="288" y="488"/>
                    </a:cubicBezTo>
                    <a:cubicBezTo>
                      <a:pt x="265" y="497"/>
                      <a:pt x="232" y="488"/>
                      <a:pt x="192" y="488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3175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" name="Freeform 703"/>
              <p:cNvSpPr>
                <a:spLocks/>
              </p:cNvSpPr>
              <p:nvPr/>
            </p:nvSpPr>
            <p:spPr bwMode="auto">
              <a:xfrm>
                <a:off x="1228" y="2424"/>
                <a:ext cx="781" cy="416"/>
              </a:xfrm>
              <a:custGeom>
                <a:avLst/>
                <a:gdLst/>
                <a:ahLst/>
                <a:cxnLst>
                  <a:cxn ang="0">
                    <a:pos x="674" y="350"/>
                  </a:cxn>
                  <a:cxn ang="0">
                    <a:pos x="644" y="360"/>
                  </a:cxn>
                  <a:cxn ang="0">
                    <a:pos x="548" y="408"/>
                  </a:cxn>
                  <a:cxn ang="0">
                    <a:pos x="356" y="408"/>
                  </a:cxn>
                  <a:cxn ang="0">
                    <a:pos x="116" y="360"/>
                  </a:cxn>
                  <a:cxn ang="0">
                    <a:pos x="23" y="335"/>
                  </a:cxn>
                  <a:cxn ang="0">
                    <a:pos x="7" y="259"/>
                  </a:cxn>
                  <a:cxn ang="0">
                    <a:pos x="68" y="168"/>
                  </a:cxn>
                  <a:cxn ang="0">
                    <a:pos x="371" y="16"/>
                  </a:cxn>
                  <a:cxn ang="0">
                    <a:pos x="548" y="72"/>
                  </a:cxn>
                  <a:cxn ang="0">
                    <a:pos x="740" y="168"/>
                  </a:cxn>
                  <a:cxn ang="0">
                    <a:pos x="780" y="229"/>
                  </a:cxn>
                  <a:cxn ang="0">
                    <a:pos x="735" y="289"/>
                  </a:cxn>
                  <a:cxn ang="0">
                    <a:pos x="548" y="408"/>
                  </a:cxn>
                </a:cxnLst>
                <a:rect l="0" t="0" r="r" b="b"/>
                <a:pathLst>
                  <a:path w="781" h="416">
                    <a:moveTo>
                      <a:pt x="674" y="350"/>
                    </a:moveTo>
                    <a:cubicBezTo>
                      <a:pt x="669" y="354"/>
                      <a:pt x="665" y="350"/>
                      <a:pt x="644" y="360"/>
                    </a:cubicBezTo>
                    <a:cubicBezTo>
                      <a:pt x="623" y="370"/>
                      <a:pt x="596" y="400"/>
                      <a:pt x="548" y="408"/>
                    </a:cubicBezTo>
                    <a:cubicBezTo>
                      <a:pt x="500" y="416"/>
                      <a:pt x="428" y="416"/>
                      <a:pt x="356" y="408"/>
                    </a:cubicBezTo>
                    <a:cubicBezTo>
                      <a:pt x="284" y="400"/>
                      <a:pt x="171" y="372"/>
                      <a:pt x="116" y="360"/>
                    </a:cubicBezTo>
                    <a:cubicBezTo>
                      <a:pt x="61" y="348"/>
                      <a:pt x="41" y="352"/>
                      <a:pt x="23" y="335"/>
                    </a:cubicBezTo>
                    <a:cubicBezTo>
                      <a:pt x="5" y="318"/>
                      <a:pt x="0" y="287"/>
                      <a:pt x="7" y="259"/>
                    </a:cubicBezTo>
                    <a:cubicBezTo>
                      <a:pt x="14" y="231"/>
                      <a:pt x="7" y="208"/>
                      <a:pt x="68" y="168"/>
                    </a:cubicBezTo>
                    <a:cubicBezTo>
                      <a:pt x="129" y="128"/>
                      <a:pt x="291" y="32"/>
                      <a:pt x="371" y="16"/>
                    </a:cubicBezTo>
                    <a:cubicBezTo>
                      <a:pt x="451" y="0"/>
                      <a:pt x="487" y="47"/>
                      <a:pt x="548" y="72"/>
                    </a:cubicBezTo>
                    <a:cubicBezTo>
                      <a:pt x="609" y="97"/>
                      <a:pt x="701" y="142"/>
                      <a:pt x="740" y="168"/>
                    </a:cubicBezTo>
                    <a:cubicBezTo>
                      <a:pt x="779" y="194"/>
                      <a:pt x="781" y="209"/>
                      <a:pt x="780" y="229"/>
                    </a:cubicBezTo>
                    <a:cubicBezTo>
                      <a:pt x="779" y="249"/>
                      <a:pt x="774" y="259"/>
                      <a:pt x="735" y="289"/>
                    </a:cubicBezTo>
                    <a:cubicBezTo>
                      <a:pt x="696" y="319"/>
                      <a:pt x="587" y="383"/>
                      <a:pt x="548" y="408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9933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7" name="Group 704"/>
            <p:cNvGrpSpPr>
              <a:grpSpLocks/>
            </p:cNvGrpSpPr>
            <p:nvPr/>
          </p:nvGrpSpPr>
          <p:grpSpPr bwMode="auto">
            <a:xfrm rot="329520">
              <a:off x="0" y="3744"/>
              <a:ext cx="464" cy="167"/>
              <a:chOff x="3353" y="4024"/>
              <a:chExt cx="1021" cy="296"/>
            </a:xfrm>
          </p:grpSpPr>
          <p:grpSp>
            <p:nvGrpSpPr>
              <p:cNvPr id="2058" name="Group 70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44" cy="296"/>
                <a:chOff x="4649" y="2704"/>
                <a:chExt cx="544" cy="296"/>
              </a:xfrm>
            </p:grpSpPr>
            <p:grpSp>
              <p:nvGrpSpPr>
                <p:cNvPr id="2065" name="Group 70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66" name="Group 70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72" name="Freeform 70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73" name="Freeform 70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67" name="Group 71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70" name="Freeform 7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71" name="Freeform 7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74" name="Group 71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68" name="Freeform 7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9" name="Freeform 7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75" name="Group 716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76" name="Group 71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63" name="Freeform 7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4" name="Freeform 7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77" name="Group 72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61" name="Freeform 7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2" name="Freeform 7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78" name="Group 72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59" name="Freeform 7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0" name="Freeform 7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85" name="Group 726"/>
              <p:cNvGrpSpPr>
                <a:grpSpLocks/>
              </p:cNvGrpSpPr>
              <p:nvPr/>
            </p:nvGrpSpPr>
            <p:grpSpPr bwMode="auto">
              <a:xfrm rot="21135134" flipH="1">
                <a:off x="3830" y="4024"/>
                <a:ext cx="544" cy="296"/>
                <a:chOff x="4649" y="2704"/>
                <a:chExt cx="544" cy="296"/>
              </a:xfrm>
            </p:grpSpPr>
            <p:grpSp>
              <p:nvGrpSpPr>
                <p:cNvPr id="2086" name="Group 72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087" name="Group 72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52" name="Freeform 72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53" name="Freeform 73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04" name="Group 73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50" name="Freeform 7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51" name="Freeform 7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05" name="Group 73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48" name="Freeform 7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49" name="Freeform 7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306" name="Group 737"/>
                <p:cNvGrpSpPr>
                  <a:grpSpLocks/>
                </p:cNvGrpSpPr>
                <p:nvPr/>
              </p:nvGrpSpPr>
              <p:grpSpPr bwMode="auto">
                <a:xfrm rot="-519260">
                  <a:off x="4921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2307" name="Group 73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43" name="Freeform 7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44" name="Freeform 7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08" name="Group 74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41" name="Freeform 7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42" name="Freeform 7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09" name="Group 74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639" name="Freeform 7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/>
                      <a:ahLst/>
                      <a:cxnLst>
                        <a:cxn ang="0">
                          <a:pos x="136" y="0"/>
                        </a:cxn>
                        <a:cxn ang="0">
                          <a:pos x="46" y="137"/>
                        </a:cxn>
                        <a:cxn ang="0">
                          <a:pos x="0" y="318"/>
                        </a:cxn>
                      </a:cxnLst>
                      <a:rect l="0" t="0" r="r" b="b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40" name="Freeform 7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88" y="0"/>
                        </a:cxn>
                        <a:cxn ang="0">
                          <a:pos x="16" y="200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 cap="flat" cmpd="sng">
                      <a:solidFill>
                        <a:srgbClr val="33CC33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 wrap="none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sp>
        <p:nvSpPr>
          <p:cNvPr id="2280" name="TextBox 2279"/>
          <p:cNvSpPr txBox="1"/>
          <p:nvPr/>
        </p:nvSpPr>
        <p:spPr>
          <a:xfrm>
            <a:off x="3419748" y="1772816"/>
            <a:ext cx="3971857" cy="31700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Сделали 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глубокий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вдох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продолжили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урок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311" name="Скругленный прямоугольник 2310"/>
          <p:cNvSpPr/>
          <p:nvPr/>
        </p:nvSpPr>
        <p:spPr>
          <a:xfrm>
            <a:off x="6479704" y="6281936"/>
            <a:ext cx="2664296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5" action="ppaction://hlinksldjump"/>
              </a:rPr>
              <a:t>регистратура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0348 L 3.05556E-6 2.96296E-6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86 -0.00509 L 0.15365 -0.01065 " pathEditMode="relative" rAng="0" ptsTypes="AA">
                                      <p:cBhvr>
                                        <p:cTn id="9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805 -0.00324 L 0.30885 -0.00509 " pathEditMode="relative" rAng="0" ptsTypes="AA">
                                      <p:cBhvr>
                                        <p:cTn id="12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423 0.00046 L 0.46805 -0.00324 " pathEditMode="relative" rAng="0" ptsTypes="AA">
                                      <p:cBhvr>
                                        <p:cTn id="15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264 0.00046 L 0.61424 0.00046 " pathEditMode="relative" rAng="0" ptsTypes="AA">
                                      <p:cBhvr>
                                        <p:cTn id="18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3400" y="2438400"/>
            <a:ext cx="8610600" cy="1671638"/>
            <a:chOff x="816" y="1536"/>
            <a:chExt cx="5424" cy="105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007" y="1917"/>
              <a:ext cx="1201" cy="672"/>
              <a:chOff x="4368" y="2688"/>
              <a:chExt cx="1201" cy="672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grpSp>
              <p:nvGrpSpPr>
                <p:cNvPr id="5" name="Group 5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6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97287" name="Oval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288" name="Oval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97290" name="Oval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291" name="Oval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8" name="Group 1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293" name="Freeform 13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294" name="Freeform 14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grpSp>
              <p:nvGrpSpPr>
                <p:cNvPr id="10" name="Group 16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11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97298" name="Oval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299" name="Oval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2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97301" name="Oval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02" name="Oval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3" name="Group 23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304" name="Freeform 2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05" name="Freeform 2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4" name="Group 26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grpSp>
              <p:nvGrpSpPr>
                <p:cNvPr id="15" name="Group 2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97308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09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6" name="Group 30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311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12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7" name="Group 33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97314" name="Freeform 34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15" name="Freeform 35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" name="Group 36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sp>
              <p:nvSpPr>
                <p:cNvPr id="97317" name="Oval 37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18" name="Oval 38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" name="Group 39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97320" name="Oval 40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1" name="Oval 41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42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sp>
              <p:nvSpPr>
                <p:cNvPr id="97323" name="Oval 43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4" name="Oval 44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1" name="Group 45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97326" name="Oval 46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7" name="Oval 47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" name="Group 48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97329" name="Freeform 49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30" name="Freeform 50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" name="Group 51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grpSp>
              <p:nvGrpSpPr>
                <p:cNvPr id="24" name="Group 52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97333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34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" name="Group 5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336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37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" name="Group 58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97339" name="Freeform 59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40" name="Freeform 60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" name="Group 61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sp>
              <p:nvSpPr>
                <p:cNvPr id="97342" name="Oval 62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43" name="Oval 63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" name="Group 64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97345" name="Oval 65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46" name="Oval 66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" name="Group 67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sp>
              <p:nvSpPr>
                <p:cNvPr id="97348" name="Oval 68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49" name="Oval 69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" name="Group 70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97351" name="Oval 71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52" name="Oval 72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1" name="Group 73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97354" name="Freeform 74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55" name="Freeform 75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280" name="Group 76"/>
              <p:cNvGrpSpPr>
                <a:grpSpLocks/>
              </p:cNvGrpSpPr>
              <p:nvPr/>
            </p:nvGrpSpPr>
            <p:grpSpPr bwMode="auto">
              <a:xfrm rot="-1131">
                <a:off x="4368" y="2688"/>
                <a:ext cx="1070" cy="470"/>
                <a:chOff x="3936" y="2509"/>
                <a:chExt cx="630" cy="288"/>
              </a:xfrm>
            </p:grpSpPr>
            <p:pic>
              <p:nvPicPr>
                <p:cNvPr id="97357" name="Picture 77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107763" dir="18900000" algn="ctr" rotWithShape="0">
                    <a:srgbClr val="663300">
                      <a:alpha val="50000"/>
                    </a:srgbClr>
                  </a:outerShdw>
                </a:effectLst>
              </p:spPr>
            </p:pic>
            <p:sp>
              <p:nvSpPr>
                <p:cNvPr id="97358" name="Rectangle 78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107763" dir="18900000" algn="ctr" rotWithShape="0">
                    <a:srgbClr val="663300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281" name="Group 79"/>
              <p:cNvGrpSpPr>
                <a:grpSpLocks/>
              </p:cNvGrpSpPr>
              <p:nvPr/>
            </p:nvGrpSpPr>
            <p:grpSpPr bwMode="auto">
              <a:xfrm>
                <a:off x="5422" y="2960"/>
                <a:ext cx="147" cy="161"/>
                <a:chOff x="5325" y="3391"/>
                <a:chExt cx="289" cy="198"/>
              </a:xfrm>
            </p:grpSpPr>
            <p:sp>
              <p:nvSpPr>
                <p:cNvPr id="97360" name="Line 80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61" name="Line 81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62" name="Line 82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63" name="Line 83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64" name="Freeform 84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7282" name="Group 85"/>
            <p:cNvGrpSpPr>
              <a:grpSpLocks/>
            </p:cNvGrpSpPr>
            <p:nvPr/>
          </p:nvGrpSpPr>
          <p:grpSpPr bwMode="auto">
            <a:xfrm>
              <a:off x="2208" y="2109"/>
              <a:ext cx="1251" cy="480"/>
              <a:chOff x="3792" y="3408"/>
              <a:chExt cx="1251" cy="480"/>
            </a:xfrm>
          </p:grpSpPr>
          <p:grpSp>
            <p:nvGrpSpPr>
              <p:cNvPr id="97283" name="Group 86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97284" name="Group 8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97285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97369" name="Oval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70" name="Oval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7286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97372" name="Oval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73" name="Oval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97289" name="Group 9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375" name="Freeform 9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76" name="Freeform 9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292" name="Group 97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97295" name="Group 9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97296" name="Group 9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97380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81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7297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97383" name="Oval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384" name="Oval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97300" name="Group 10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386" name="Freeform 10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87" name="Freeform 10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303" name="Group 108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97306" name="Group 10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97390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91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7307" name="Group 11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393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94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310" name="Group 115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396" name="Freeform 11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97" name="Freeform 11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13" name="Group 118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97399" name="Oval 11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00" name="Oval 12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16" name="Group 121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402" name="Oval 12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03" name="Oval 12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19" name="Group 124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97405" name="Oval 12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06" name="Oval 12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22" name="Group 127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408" name="Oval 12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09" name="Oval 12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25" name="Group 130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411" name="Freeform 13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12" name="Freeform 13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28" name="Group 133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97331" name="Group 13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97415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416" name="Oval 13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7332" name="Group 13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418" name="Oval 13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419" name="Oval 13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335" name="Group 140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421" name="Freeform 14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22" name="Freeform 14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38" name="Group 143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97424" name="Oval 14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25" name="Oval 14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41" name="Group 146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427" name="Oval 14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28" name="Oval 14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44" name="Group 149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97430" name="Oval 15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31" name="Oval 15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47" name="Group 152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433" name="Oval 15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34" name="Oval 15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50" name="Group 155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436" name="Freeform 15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37" name="Freeform 15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353" name="Group 158"/>
              <p:cNvGrpSpPr>
                <a:grpSpLocks/>
              </p:cNvGrpSpPr>
              <p:nvPr/>
            </p:nvGrpSpPr>
            <p:grpSpPr bwMode="auto">
              <a:xfrm rot="-1131">
                <a:off x="3792" y="3551"/>
                <a:ext cx="1070" cy="134"/>
                <a:chOff x="3936" y="2509"/>
                <a:chExt cx="630" cy="288"/>
              </a:xfrm>
            </p:grpSpPr>
            <p:pic>
              <p:nvPicPr>
                <p:cNvPr id="97439" name="Picture 159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7440" name="Rectangle 160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441" name="Freeform 161" descr="Дуб"/>
              <p:cNvSpPr>
                <a:spLocks/>
              </p:cNvSpPr>
              <p:nvPr/>
            </p:nvSpPr>
            <p:spPr bwMode="auto">
              <a:xfrm>
                <a:off x="3792" y="3408"/>
                <a:ext cx="120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08" y="0"/>
                  </a:cxn>
                  <a:cxn ang="0">
                    <a:pos x="1200" y="0"/>
                  </a:cxn>
                  <a:cxn ang="0">
                    <a:pos x="1056" y="144"/>
                  </a:cxn>
                  <a:cxn ang="0">
                    <a:pos x="0" y="144"/>
                  </a:cxn>
                </a:cxnLst>
                <a:rect l="0" t="0" r="r" b="b"/>
                <a:pathLst>
                  <a:path w="1200" h="144">
                    <a:moveTo>
                      <a:pt x="0" y="144"/>
                    </a:moveTo>
                    <a:lnTo>
                      <a:pt x="208" y="0"/>
                    </a:lnTo>
                    <a:lnTo>
                      <a:pt x="1200" y="0"/>
                    </a:lnTo>
                    <a:lnTo>
                      <a:pt x="1056" y="144"/>
                    </a:lnTo>
                    <a:lnTo>
                      <a:pt x="0" y="144"/>
                    </a:ln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42" name="Freeform 162" descr="Дуб"/>
              <p:cNvSpPr>
                <a:spLocks/>
              </p:cNvSpPr>
              <p:nvPr/>
            </p:nvSpPr>
            <p:spPr bwMode="auto">
              <a:xfrm>
                <a:off x="4848" y="3408"/>
                <a:ext cx="144" cy="272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272"/>
                  </a:cxn>
                  <a:cxn ang="0">
                    <a:pos x="0" y="144"/>
                  </a:cxn>
                  <a:cxn ang="0">
                    <a:pos x="144" y="0"/>
                  </a:cxn>
                </a:cxnLst>
                <a:rect l="0" t="0" r="r" b="b"/>
                <a:pathLst>
                  <a:path w="144" h="272">
                    <a:moveTo>
                      <a:pt x="144" y="0"/>
                    </a:moveTo>
                    <a:lnTo>
                      <a:pt x="144" y="144"/>
                    </a:lnTo>
                    <a:lnTo>
                      <a:pt x="0" y="272"/>
                    </a:lnTo>
                    <a:lnTo>
                      <a:pt x="0" y="144"/>
                    </a:lnTo>
                    <a:lnTo>
                      <a:pt x="144" y="0"/>
                    </a:ln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7356" name="Group 163"/>
              <p:cNvGrpSpPr>
                <a:grpSpLocks/>
              </p:cNvGrpSpPr>
              <p:nvPr/>
            </p:nvGrpSpPr>
            <p:grpSpPr bwMode="auto">
              <a:xfrm>
                <a:off x="4896" y="3504"/>
                <a:ext cx="147" cy="161"/>
                <a:chOff x="5325" y="3391"/>
                <a:chExt cx="289" cy="198"/>
              </a:xfrm>
            </p:grpSpPr>
            <p:sp>
              <p:nvSpPr>
                <p:cNvPr id="97444" name="Line 164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45" name="Line 165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46" name="Line 166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47" name="Line 167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48" name="Freeform 168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7359" name="Group 169"/>
            <p:cNvGrpSpPr>
              <a:grpSpLocks/>
            </p:cNvGrpSpPr>
            <p:nvPr/>
          </p:nvGrpSpPr>
          <p:grpSpPr bwMode="auto">
            <a:xfrm>
              <a:off x="4752" y="1728"/>
              <a:ext cx="1488" cy="816"/>
              <a:chOff x="4128" y="2544"/>
              <a:chExt cx="1488" cy="816"/>
            </a:xfrm>
          </p:grpSpPr>
          <p:grpSp>
            <p:nvGrpSpPr>
              <p:cNvPr id="97365" name="Group 170"/>
              <p:cNvGrpSpPr>
                <a:grpSpLocks/>
              </p:cNvGrpSpPr>
              <p:nvPr/>
            </p:nvGrpSpPr>
            <p:grpSpPr bwMode="auto">
              <a:xfrm>
                <a:off x="4128" y="2544"/>
                <a:ext cx="1344" cy="816"/>
                <a:chOff x="1871" y="2560"/>
                <a:chExt cx="2304" cy="1280"/>
              </a:xfrm>
            </p:grpSpPr>
            <p:sp>
              <p:nvSpPr>
                <p:cNvPr id="97451" name="Oval 171"/>
                <p:cNvSpPr>
                  <a:spLocks noChangeArrowheads="1"/>
                </p:cNvSpPr>
                <p:nvPr/>
              </p:nvSpPr>
              <p:spPr bwMode="auto">
                <a:xfrm>
                  <a:off x="1871" y="2729"/>
                  <a:ext cx="233" cy="8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grpSp>
              <p:nvGrpSpPr>
                <p:cNvPr id="97366" name="Group 172"/>
                <p:cNvGrpSpPr>
                  <a:grpSpLocks/>
                </p:cNvGrpSpPr>
                <p:nvPr/>
              </p:nvGrpSpPr>
              <p:grpSpPr bwMode="auto">
                <a:xfrm>
                  <a:off x="2111" y="3503"/>
                  <a:ext cx="331" cy="337"/>
                  <a:chOff x="1000" y="3040"/>
                  <a:chExt cx="432" cy="432"/>
                </a:xfrm>
              </p:grpSpPr>
              <p:sp>
                <p:nvSpPr>
                  <p:cNvPr id="97453" name="Oval 173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40"/>
                    <a:ext cx="432" cy="43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97454" name="AutoShape 174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56"/>
                    <a:ext cx="432" cy="416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7367" name="Group 175"/>
                <p:cNvGrpSpPr>
                  <a:grpSpLocks/>
                </p:cNvGrpSpPr>
                <p:nvPr/>
              </p:nvGrpSpPr>
              <p:grpSpPr bwMode="auto">
                <a:xfrm>
                  <a:off x="3530" y="3490"/>
                  <a:ext cx="332" cy="338"/>
                  <a:chOff x="1000" y="3040"/>
                  <a:chExt cx="432" cy="432"/>
                </a:xfrm>
              </p:grpSpPr>
              <p:sp>
                <p:nvSpPr>
                  <p:cNvPr id="97456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40"/>
                    <a:ext cx="432" cy="43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97457" name="AutoShape 177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56"/>
                    <a:ext cx="432" cy="416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458" name="Freeform 178"/>
                <p:cNvSpPr>
                  <a:spLocks/>
                </p:cNvSpPr>
                <p:nvPr/>
              </p:nvSpPr>
              <p:spPr bwMode="auto">
                <a:xfrm>
                  <a:off x="1883" y="2741"/>
                  <a:ext cx="2188" cy="818"/>
                </a:xfrm>
                <a:custGeom>
                  <a:avLst/>
                  <a:gdLst/>
                  <a:ahLst/>
                  <a:cxnLst>
                    <a:cxn ang="0">
                      <a:pos x="136" y="32"/>
                    </a:cxn>
                    <a:cxn ang="0">
                      <a:pos x="2720" y="0"/>
                    </a:cxn>
                    <a:cxn ang="0">
                      <a:pos x="2781" y="139"/>
                    </a:cxn>
                    <a:cxn ang="0">
                      <a:pos x="2832" y="312"/>
                    </a:cxn>
                    <a:cxn ang="0">
                      <a:pos x="2847" y="499"/>
                    </a:cxn>
                    <a:cxn ang="0">
                      <a:pos x="2848" y="632"/>
                    </a:cxn>
                    <a:cxn ang="0">
                      <a:pos x="2816" y="824"/>
                    </a:cxn>
                    <a:cxn ang="0">
                      <a:pos x="2768" y="936"/>
                    </a:cxn>
                    <a:cxn ang="0">
                      <a:pos x="2800" y="1008"/>
                    </a:cxn>
                    <a:cxn ang="0">
                      <a:pos x="176" y="1048"/>
                    </a:cxn>
                    <a:cxn ang="0">
                      <a:pos x="80" y="920"/>
                    </a:cxn>
                    <a:cxn ang="0">
                      <a:pos x="16" y="760"/>
                    </a:cxn>
                    <a:cxn ang="0">
                      <a:pos x="0" y="624"/>
                    </a:cxn>
                    <a:cxn ang="0">
                      <a:pos x="0" y="504"/>
                    </a:cxn>
                    <a:cxn ang="0">
                      <a:pos x="8" y="320"/>
                    </a:cxn>
                    <a:cxn ang="0">
                      <a:pos x="40" y="176"/>
                    </a:cxn>
                    <a:cxn ang="0">
                      <a:pos x="104" y="32"/>
                    </a:cxn>
                  </a:cxnLst>
                  <a:rect l="0" t="0" r="r" b="b"/>
                  <a:pathLst>
                    <a:path w="2848" h="1048">
                      <a:moveTo>
                        <a:pt x="136" y="32"/>
                      </a:moveTo>
                      <a:lnTo>
                        <a:pt x="2720" y="0"/>
                      </a:lnTo>
                      <a:lnTo>
                        <a:pt x="2781" y="139"/>
                      </a:lnTo>
                      <a:lnTo>
                        <a:pt x="2832" y="312"/>
                      </a:lnTo>
                      <a:lnTo>
                        <a:pt x="2847" y="499"/>
                      </a:lnTo>
                      <a:lnTo>
                        <a:pt x="2848" y="632"/>
                      </a:lnTo>
                      <a:lnTo>
                        <a:pt x="2816" y="824"/>
                      </a:lnTo>
                      <a:lnTo>
                        <a:pt x="2768" y="936"/>
                      </a:lnTo>
                      <a:lnTo>
                        <a:pt x="2800" y="1008"/>
                      </a:lnTo>
                      <a:lnTo>
                        <a:pt x="176" y="1048"/>
                      </a:lnTo>
                      <a:lnTo>
                        <a:pt x="80" y="920"/>
                      </a:lnTo>
                      <a:lnTo>
                        <a:pt x="16" y="760"/>
                      </a:lnTo>
                      <a:lnTo>
                        <a:pt x="0" y="624"/>
                      </a:lnTo>
                      <a:lnTo>
                        <a:pt x="0" y="504"/>
                      </a:lnTo>
                      <a:lnTo>
                        <a:pt x="8" y="320"/>
                      </a:lnTo>
                      <a:lnTo>
                        <a:pt x="40" y="176"/>
                      </a:lnTo>
                      <a:lnTo>
                        <a:pt x="104" y="32"/>
                      </a:ln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99190" dir="18588334" algn="ctr" rotWithShape="0">
                    <a:schemeClr val="tx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7368" name="Group 179"/>
                <p:cNvGrpSpPr>
                  <a:grpSpLocks/>
                </p:cNvGrpSpPr>
                <p:nvPr/>
              </p:nvGrpSpPr>
              <p:grpSpPr bwMode="auto">
                <a:xfrm>
                  <a:off x="3495" y="2560"/>
                  <a:ext cx="353" cy="212"/>
                  <a:chOff x="2299" y="1640"/>
                  <a:chExt cx="427" cy="336"/>
                </a:xfrm>
              </p:grpSpPr>
              <p:sp>
                <p:nvSpPr>
                  <p:cNvPr id="97460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808"/>
                    <a:ext cx="410" cy="16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97461" name="Freeform 181"/>
                  <p:cNvSpPr>
                    <a:spLocks/>
                  </p:cNvSpPr>
                  <p:nvPr/>
                </p:nvSpPr>
                <p:spPr bwMode="auto">
                  <a:xfrm>
                    <a:off x="2316" y="1724"/>
                    <a:ext cx="376" cy="135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462" name="Oval 182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640"/>
                    <a:ext cx="427" cy="15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463" name="Oval 183"/>
                <p:cNvSpPr>
                  <a:spLocks noChangeArrowheads="1"/>
                </p:cNvSpPr>
                <p:nvPr/>
              </p:nvSpPr>
              <p:spPr bwMode="auto">
                <a:xfrm>
                  <a:off x="3942" y="2697"/>
                  <a:ext cx="233" cy="83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grpSp>
              <p:nvGrpSpPr>
                <p:cNvPr id="97371" name="Group 184"/>
                <p:cNvGrpSpPr>
                  <a:grpSpLocks/>
                </p:cNvGrpSpPr>
                <p:nvPr/>
              </p:nvGrpSpPr>
              <p:grpSpPr bwMode="auto">
                <a:xfrm>
                  <a:off x="2248" y="2572"/>
                  <a:ext cx="353" cy="213"/>
                  <a:chOff x="2299" y="1640"/>
                  <a:chExt cx="427" cy="336"/>
                </a:xfrm>
              </p:grpSpPr>
              <p:sp>
                <p:nvSpPr>
                  <p:cNvPr id="97465" name="Oval 185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808"/>
                    <a:ext cx="410" cy="168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  <p:sp>
                <p:nvSpPr>
                  <p:cNvPr id="97466" name="Freeform 186"/>
                  <p:cNvSpPr>
                    <a:spLocks/>
                  </p:cNvSpPr>
                  <p:nvPr/>
                </p:nvSpPr>
                <p:spPr bwMode="auto">
                  <a:xfrm>
                    <a:off x="2316" y="1724"/>
                    <a:ext cx="376" cy="135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467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640"/>
                    <a:ext cx="427" cy="15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374" name="Group 188"/>
              <p:cNvGrpSpPr>
                <a:grpSpLocks/>
              </p:cNvGrpSpPr>
              <p:nvPr/>
            </p:nvGrpSpPr>
            <p:grpSpPr bwMode="auto">
              <a:xfrm>
                <a:off x="5424" y="2976"/>
                <a:ext cx="192" cy="144"/>
                <a:chOff x="3981" y="3391"/>
                <a:chExt cx="321" cy="199"/>
              </a:xfrm>
            </p:grpSpPr>
            <p:sp>
              <p:nvSpPr>
                <p:cNvPr id="97469" name="Line 189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70" name="Line 190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71" name="Line 191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72" name="Line 192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73" name="Freeform 193"/>
                <p:cNvSpPr>
                  <a:spLocks noEditPoints="1"/>
                </p:cNvSpPr>
                <p:nvPr/>
              </p:nvSpPr>
              <p:spPr bwMode="auto">
                <a:xfrm rot="-1131">
                  <a:off x="3981" y="3473"/>
                  <a:ext cx="321" cy="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7377" name="Group 194"/>
            <p:cNvGrpSpPr>
              <a:grpSpLocks/>
            </p:cNvGrpSpPr>
            <p:nvPr/>
          </p:nvGrpSpPr>
          <p:grpSpPr bwMode="auto">
            <a:xfrm>
              <a:off x="816" y="2253"/>
              <a:ext cx="192" cy="144"/>
              <a:chOff x="3981" y="3391"/>
              <a:chExt cx="321" cy="199"/>
            </a:xfrm>
          </p:grpSpPr>
          <p:sp>
            <p:nvSpPr>
              <p:cNvPr id="97475" name="Line 195"/>
              <p:cNvSpPr>
                <a:spLocks noChangeShapeType="1"/>
              </p:cNvSpPr>
              <p:nvPr/>
            </p:nvSpPr>
            <p:spPr bwMode="auto">
              <a:xfrm rot="-1131">
                <a:off x="4089" y="3392"/>
                <a:ext cx="2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76" name="Line 196"/>
              <p:cNvSpPr>
                <a:spLocks noChangeShapeType="1"/>
              </p:cNvSpPr>
              <p:nvPr/>
            </p:nvSpPr>
            <p:spPr bwMode="auto">
              <a:xfrm rot="-1131">
                <a:off x="4149" y="3391"/>
                <a:ext cx="3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77" name="Line 197"/>
              <p:cNvSpPr>
                <a:spLocks noChangeShapeType="1"/>
              </p:cNvSpPr>
              <p:nvPr/>
            </p:nvSpPr>
            <p:spPr bwMode="auto">
              <a:xfrm rot="-1131">
                <a:off x="4089" y="3392"/>
                <a:ext cx="2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78" name="Line 198"/>
              <p:cNvSpPr>
                <a:spLocks noChangeShapeType="1"/>
              </p:cNvSpPr>
              <p:nvPr/>
            </p:nvSpPr>
            <p:spPr bwMode="auto">
              <a:xfrm rot="-1131">
                <a:off x="4149" y="3391"/>
                <a:ext cx="3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79" name="Freeform 199"/>
              <p:cNvSpPr>
                <a:spLocks noEditPoints="1"/>
              </p:cNvSpPr>
              <p:nvPr/>
            </p:nvSpPr>
            <p:spPr bwMode="auto">
              <a:xfrm rot="-1131">
                <a:off x="3981" y="3473"/>
                <a:ext cx="321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0"/>
                  </a:cxn>
                  <a:cxn ang="0">
                    <a:pos x="18" y="18"/>
                  </a:cxn>
                  <a:cxn ang="0">
                    <a:pos x="0" y="18"/>
                  </a:cxn>
                  <a:cxn ang="0">
                    <a:pos x="0" y="0"/>
                  </a:cxn>
                  <a:cxn ang="0">
                    <a:pos x="36" y="0"/>
                  </a:cxn>
                  <a:cxn ang="0">
                    <a:pos x="54" y="0"/>
                  </a:cxn>
                  <a:cxn ang="0">
                    <a:pos x="54" y="18"/>
                  </a:cxn>
                  <a:cxn ang="0">
                    <a:pos x="36" y="18"/>
                  </a:cxn>
                  <a:cxn ang="0">
                    <a:pos x="36" y="0"/>
                  </a:cxn>
                  <a:cxn ang="0">
                    <a:pos x="72" y="0"/>
                  </a:cxn>
                  <a:cxn ang="0">
                    <a:pos x="90" y="0"/>
                  </a:cxn>
                  <a:cxn ang="0">
                    <a:pos x="90" y="18"/>
                  </a:cxn>
                  <a:cxn ang="0">
                    <a:pos x="72" y="18"/>
                  </a:cxn>
                  <a:cxn ang="0">
                    <a:pos x="72" y="0"/>
                  </a:cxn>
                  <a:cxn ang="0">
                    <a:pos x="108" y="0"/>
                  </a:cxn>
                  <a:cxn ang="0">
                    <a:pos x="126" y="0"/>
                  </a:cxn>
                  <a:cxn ang="0">
                    <a:pos x="126" y="18"/>
                  </a:cxn>
                  <a:cxn ang="0">
                    <a:pos x="108" y="18"/>
                  </a:cxn>
                  <a:cxn ang="0">
                    <a:pos x="108" y="0"/>
                  </a:cxn>
                  <a:cxn ang="0">
                    <a:pos x="144" y="0"/>
                  </a:cxn>
                  <a:cxn ang="0">
                    <a:pos x="162" y="0"/>
                  </a:cxn>
                  <a:cxn ang="0">
                    <a:pos x="162" y="18"/>
                  </a:cxn>
                  <a:cxn ang="0">
                    <a:pos x="144" y="18"/>
                  </a:cxn>
                  <a:cxn ang="0">
                    <a:pos x="144" y="0"/>
                  </a:cxn>
                  <a:cxn ang="0">
                    <a:pos x="180" y="0"/>
                  </a:cxn>
                  <a:cxn ang="0">
                    <a:pos x="190" y="0"/>
                  </a:cxn>
                  <a:cxn ang="0">
                    <a:pos x="190" y="18"/>
                  </a:cxn>
                  <a:cxn ang="0">
                    <a:pos x="180" y="18"/>
                  </a:cxn>
                  <a:cxn ang="0">
                    <a:pos x="180" y="0"/>
                  </a:cxn>
                </a:cxnLst>
                <a:rect l="0" t="0" r="r" b="b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378" name="Group 200"/>
            <p:cNvGrpSpPr>
              <a:grpSpLocks/>
            </p:cNvGrpSpPr>
            <p:nvPr/>
          </p:nvGrpSpPr>
          <p:grpSpPr bwMode="auto">
            <a:xfrm>
              <a:off x="3504" y="2109"/>
              <a:ext cx="1251" cy="480"/>
              <a:chOff x="3792" y="3408"/>
              <a:chExt cx="1251" cy="480"/>
            </a:xfrm>
          </p:grpSpPr>
          <p:grpSp>
            <p:nvGrpSpPr>
              <p:cNvPr id="97379" name="Group 201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97382" name="Group 202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97385" name="Group 203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97484" name="Oval 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485" name="Oval 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7388" name="Group 206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97487" name="Oval 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488" name="Oval 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97389" name="Group 209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490" name="Freeform 21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491" name="Freeform 21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59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59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392" name="Group 212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97395" name="Group 213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97398" name="Group 21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97495" name="Oval 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496" name="Oval 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7401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97498" name="Oval 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499" name="Oval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97404" name="Group 220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501" name="Freeform 22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02" name="Freeform 22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/>
                    <a:ahLst/>
                    <a:cxnLst>
                      <a:cxn ang="0">
                        <a:pos x="123" y="68"/>
                      </a:cxn>
                      <a:cxn ang="0">
                        <a:pos x="72" y="66"/>
                      </a:cxn>
                      <a:cxn ang="0">
                        <a:pos x="118" y="42"/>
                      </a:cxn>
                      <a:cxn ang="0">
                        <a:pos x="71" y="62"/>
                      </a:cxn>
                      <a:cxn ang="0">
                        <a:pos x="105" y="20"/>
                      </a:cxn>
                      <a:cxn ang="0">
                        <a:pos x="68" y="58"/>
                      </a:cxn>
                      <a:cxn ang="0">
                        <a:pos x="85" y="5"/>
                      </a:cxn>
                      <a:cxn ang="0">
                        <a:pos x="64" y="56"/>
                      </a:cxn>
                      <a:cxn ang="0">
                        <a:pos x="62" y="0"/>
                      </a:cxn>
                      <a:cxn ang="0">
                        <a:pos x="60" y="56"/>
                      </a:cxn>
                      <a:cxn ang="0">
                        <a:pos x="38" y="5"/>
                      </a:cxn>
                      <a:cxn ang="0">
                        <a:pos x="56" y="58"/>
                      </a:cxn>
                      <a:cxn ang="0">
                        <a:pos x="18" y="20"/>
                      </a:cxn>
                      <a:cxn ang="0">
                        <a:pos x="53" y="62"/>
                      </a:cxn>
                      <a:cxn ang="0">
                        <a:pos x="5" y="42"/>
                      </a:cxn>
                      <a:cxn ang="0">
                        <a:pos x="51" y="66"/>
                      </a:cxn>
                      <a:cxn ang="0">
                        <a:pos x="0" y="68"/>
                      </a:cxn>
                      <a:cxn ang="0">
                        <a:pos x="51" y="71"/>
                      </a:cxn>
                      <a:cxn ang="0">
                        <a:pos x="5" y="94"/>
                      </a:cxn>
                      <a:cxn ang="0">
                        <a:pos x="53" y="75"/>
                      </a:cxn>
                      <a:cxn ang="0">
                        <a:pos x="18" y="116"/>
                      </a:cxn>
                      <a:cxn ang="0">
                        <a:pos x="56" y="78"/>
                      </a:cxn>
                      <a:cxn ang="0">
                        <a:pos x="38" y="131"/>
                      </a:cxn>
                      <a:cxn ang="0">
                        <a:pos x="60" y="80"/>
                      </a:cxn>
                      <a:cxn ang="0">
                        <a:pos x="62" y="136"/>
                      </a:cxn>
                      <a:cxn ang="0">
                        <a:pos x="64" y="80"/>
                      </a:cxn>
                      <a:cxn ang="0">
                        <a:pos x="85" y="131"/>
                      </a:cxn>
                      <a:cxn ang="0">
                        <a:pos x="68" y="78"/>
                      </a:cxn>
                      <a:cxn ang="0">
                        <a:pos x="105" y="116"/>
                      </a:cxn>
                      <a:cxn ang="0">
                        <a:pos x="71" y="75"/>
                      </a:cxn>
                      <a:cxn ang="0">
                        <a:pos x="118" y="94"/>
                      </a:cxn>
                      <a:cxn ang="0">
                        <a:pos x="72" y="71"/>
                      </a:cxn>
                      <a:cxn ang="0">
                        <a:pos x="123" y="68"/>
                      </a:cxn>
                    </a:cxnLst>
                    <a:rect l="0" t="0" r="r" b="b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407" name="Group 223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97410" name="Group 224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97505" name="Oval 22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06" name="Oval 226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7413" name="Group 227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97508" name="Oval 22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09" name="Oval 229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414" name="Group 230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511" name="Freeform 23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12" name="Freeform 23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17" name="Group 233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97514" name="Oval 234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15" name="Oval 23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20" name="Group 236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517" name="Oval 237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18" name="Oval 23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23" name="Group 239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97520" name="Oval 24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21" name="Oval 241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26" name="Group 242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523" name="Oval 24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24" name="Oval 244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29" name="Group 245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97526" name="Freeform 24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27" name="Freeform 24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59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59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32" name="Group 248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97435" name="Group 249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97530" name="Oval 250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31" name="Oval 25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7438" name="Group 252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97533" name="Oval 253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534" name="Oval 25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7443" name="Group 255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536" name="Freeform 25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37" name="Freeform 25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49" name="Group 258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97539" name="Oval 259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40" name="Oval 26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50" name="Group 261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542" name="Oval 262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43" name="Oval 26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52" name="Group 264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97545" name="Oval 26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46" name="Oval 266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55" name="Group 267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548" name="Oval 26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49" name="Oval 269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59" name="Group 270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97551" name="Freeform 27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52" name="Freeform 27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/>
                  <a:ahLst/>
                  <a:cxnLst>
                    <a:cxn ang="0">
                      <a:pos x="123" y="68"/>
                    </a:cxn>
                    <a:cxn ang="0">
                      <a:pos x="72" y="66"/>
                    </a:cxn>
                    <a:cxn ang="0">
                      <a:pos x="118" y="42"/>
                    </a:cxn>
                    <a:cxn ang="0">
                      <a:pos x="71" y="62"/>
                    </a:cxn>
                    <a:cxn ang="0">
                      <a:pos x="105" y="20"/>
                    </a:cxn>
                    <a:cxn ang="0">
                      <a:pos x="68" y="58"/>
                    </a:cxn>
                    <a:cxn ang="0">
                      <a:pos x="85" y="5"/>
                    </a:cxn>
                    <a:cxn ang="0">
                      <a:pos x="64" y="56"/>
                    </a:cxn>
                    <a:cxn ang="0">
                      <a:pos x="62" y="0"/>
                    </a:cxn>
                    <a:cxn ang="0">
                      <a:pos x="60" y="56"/>
                    </a:cxn>
                    <a:cxn ang="0">
                      <a:pos x="38" y="5"/>
                    </a:cxn>
                    <a:cxn ang="0">
                      <a:pos x="56" y="58"/>
                    </a:cxn>
                    <a:cxn ang="0">
                      <a:pos x="18" y="20"/>
                    </a:cxn>
                    <a:cxn ang="0">
                      <a:pos x="53" y="62"/>
                    </a:cxn>
                    <a:cxn ang="0">
                      <a:pos x="5" y="42"/>
                    </a:cxn>
                    <a:cxn ang="0">
                      <a:pos x="51" y="66"/>
                    </a:cxn>
                    <a:cxn ang="0">
                      <a:pos x="0" y="68"/>
                    </a:cxn>
                    <a:cxn ang="0">
                      <a:pos x="51" y="71"/>
                    </a:cxn>
                    <a:cxn ang="0">
                      <a:pos x="5" y="94"/>
                    </a:cxn>
                    <a:cxn ang="0">
                      <a:pos x="53" y="75"/>
                    </a:cxn>
                    <a:cxn ang="0">
                      <a:pos x="18" y="116"/>
                    </a:cxn>
                    <a:cxn ang="0">
                      <a:pos x="56" y="78"/>
                    </a:cxn>
                    <a:cxn ang="0">
                      <a:pos x="38" y="131"/>
                    </a:cxn>
                    <a:cxn ang="0">
                      <a:pos x="60" y="80"/>
                    </a:cxn>
                    <a:cxn ang="0">
                      <a:pos x="62" y="136"/>
                    </a:cxn>
                    <a:cxn ang="0">
                      <a:pos x="64" y="80"/>
                    </a:cxn>
                    <a:cxn ang="0">
                      <a:pos x="85" y="131"/>
                    </a:cxn>
                    <a:cxn ang="0">
                      <a:pos x="68" y="78"/>
                    </a:cxn>
                    <a:cxn ang="0">
                      <a:pos x="105" y="116"/>
                    </a:cxn>
                    <a:cxn ang="0">
                      <a:pos x="71" y="75"/>
                    </a:cxn>
                    <a:cxn ang="0">
                      <a:pos x="118" y="94"/>
                    </a:cxn>
                    <a:cxn ang="0">
                      <a:pos x="72" y="71"/>
                    </a:cxn>
                    <a:cxn ang="0">
                      <a:pos x="123" y="68"/>
                    </a:cxn>
                  </a:cxnLst>
                  <a:rect l="0" t="0" r="r" b="b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7464" name="Group 273"/>
              <p:cNvGrpSpPr>
                <a:grpSpLocks/>
              </p:cNvGrpSpPr>
              <p:nvPr/>
            </p:nvGrpSpPr>
            <p:grpSpPr bwMode="auto">
              <a:xfrm rot="-1131">
                <a:off x="3792" y="3551"/>
                <a:ext cx="1070" cy="134"/>
                <a:chOff x="3936" y="2509"/>
                <a:chExt cx="630" cy="288"/>
              </a:xfrm>
            </p:grpSpPr>
            <p:pic>
              <p:nvPicPr>
                <p:cNvPr id="97554" name="Picture 274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7555" name="Rectangle 275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556" name="Freeform 276" descr="Дуб"/>
              <p:cNvSpPr>
                <a:spLocks/>
              </p:cNvSpPr>
              <p:nvPr/>
            </p:nvSpPr>
            <p:spPr bwMode="auto">
              <a:xfrm>
                <a:off x="3792" y="3408"/>
                <a:ext cx="120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08" y="0"/>
                  </a:cxn>
                  <a:cxn ang="0">
                    <a:pos x="1200" y="0"/>
                  </a:cxn>
                  <a:cxn ang="0">
                    <a:pos x="1056" y="144"/>
                  </a:cxn>
                  <a:cxn ang="0">
                    <a:pos x="0" y="144"/>
                  </a:cxn>
                </a:cxnLst>
                <a:rect l="0" t="0" r="r" b="b"/>
                <a:pathLst>
                  <a:path w="1200" h="144">
                    <a:moveTo>
                      <a:pt x="0" y="144"/>
                    </a:moveTo>
                    <a:lnTo>
                      <a:pt x="208" y="0"/>
                    </a:lnTo>
                    <a:lnTo>
                      <a:pt x="1200" y="0"/>
                    </a:lnTo>
                    <a:lnTo>
                      <a:pt x="1056" y="144"/>
                    </a:lnTo>
                    <a:lnTo>
                      <a:pt x="0" y="144"/>
                    </a:ln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57" name="Freeform 277" descr="Дуб"/>
              <p:cNvSpPr>
                <a:spLocks/>
              </p:cNvSpPr>
              <p:nvPr/>
            </p:nvSpPr>
            <p:spPr bwMode="auto">
              <a:xfrm>
                <a:off x="4848" y="3408"/>
                <a:ext cx="144" cy="272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272"/>
                  </a:cxn>
                  <a:cxn ang="0">
                    <a:pos x="0" y="144"/>
                  </a:cxn>
                  <a:cxn ang="0">
                    <a:pos x="144" y="0"/>
                  </a:cxn>
                </a:cxnLst>
                <a:rect l="0" t="0" r="r" b="b"/>
                <a:pathLst>
                  <a:path w="144" h="272">
                    <a:moveTo>
                      <a:pt x="144" y="0"/>
                    </a:moveTo>
                    <a:lnTo>
                      <a:pt x="144" y="144"/>
                    </a:lnTo>
                    <a:lnTo>
                      <a:pt x="0" y="272"/>
                    </a:lnTo>
                    <a:lnTo>
                      <a:pt x="0" y="144"/>
                    </a:lnTo>
                    <a:lnTo>
                      <a:pt x="144" y="0"/>
                    </a:ln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7468" name="Group 278"/>
              <p:cNvGrpSpPr>
                <a:grpSpLocks/>
              </p:cNvGrpSpPr>
              <p:nvPr/>
            </p:nvGrpSpPr>
            <p:grpSpPr bwMode="auto">
              <a:xfrm>
                <a:off x="4896" y="3504"/>
                <a:ext cx="147" cy="161"/>
                <a:chOff x="5325" y="3391"/>
                <a:chExt cx="289" cy="198"/>
              </a:xfrm>
            </p:grpSpPr>
            <p:sp>
              <p:nvSpPr>
                <p:cNvPr id="97559" name="Line 279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60" name="Line 280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61" name="Line 281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62" name="Line 282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63" name="Freeform 283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0"/>
                    </a:cxn>
                    <a:cxn ang="0">
                      <a:pos x="18" y="18"/>
                    </a:cxn>
                    <a:cxn ang="0">
                      <a:pos x="0" y="18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54" y="0"/>
                    </a:cxn>
                    <a:cxn ang="0">
                      <a:pos x="54" y="18"/>
                    </a:cxn>
                    <a:cxn ang="0">
                      <a:pos x="36" y="18"/>
                    </a:cxn>
                    <a:cxn ang="0">
                      <a:pos x="36" y="0"/>
                    </a:cxn>
                    <a:cxn ang="0">
                      <a:pos x="72" y="0"/>
                    </a:cxn>
                    <a:cxn ang="0">
                      <a:pos x="90" y="0"/>
                    </a:cxn>
                    <a:cxn ang="0">
                      <a:pos x="90" y="18"/>
                    </a:cxn>
                    <a:cxn ang="0">
                      <a:pos x="72" y="18"/>
                    </a:cxn>
                    <a:cxn ang="0">
                      <a:pos x="72" y="0"/>
                    </a:cxn>
                    <a:cxn ang="0">
                      <a:pos x="108" y="0"/>
                    </a:cxn>
                    <a:cxn ang="0">
                      <a:pos x="126" y="0"/>
                    </a:cxn>
                    <a:cxn ang="0">
                      <a:pos x="126" y="18"/>
                    </a:cxn>
                    <a:cxn ang="0">
                      <a:pos x="108" y="18"/>
                    </a:cxn>
                    <a:cxn ang="0">
                      <a:pos x="108" y="0"/>
                    </a:cxn>
                    <a:cxn ang="0">
                      <a:pos x="144" y="0"/>
                    </a:cxn>
                    <a:cxn ang="0">
                      <a:pos x="162" y="0"/>
                    </a:cxn>
                    <a:cxn ang="0">
                      <a:pos x="162" y="18"/>
                    </a:cxn>
                    <a:cxn ang="0">
                      <a:pos x="144" y="18"/>
                    </a:cxn>
                    <a:cxn ang="0">
                      <a:pos x="144" y="0"/>
                    </a:cxn>
                    <a:cxn ang="0">
                      <a:pos x="180" y="0"/>
                    </a:cxn>
                    <a:cxn ang="0">
                      <a:pos x="190" y="0"/>
                    </a:cxn>
                    <a:cxn ang="0">
                      <a:pos x="190" y="18"/>
                    </a:cxn>
                    <a:cxn ang="0">
                      <a:pos x="180" y="18"/>
                    </a:cxn>
                    <a:cxn ang="0">
                      <a:pos x="180" y="0"/>
                    </a:cxn>
                  </a:cxnLst>
                  <a:rect l="0" t="0" r="r" b="b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97474" name="Group 284"/>
            <p:cNvGrpSpPr>
              <a:grpSpLocks/>
            </p:cNvGrpSpPr>
            <p:nvPr/>
          </p:nvGrpSpPr>
          <p:grpSpPr bwMode="auto">
            <a:xfrm rot="20157215" flipH="1">
              <a:off x="1184" y="1581"/>
              <a:ext cx="1120" cy="480"/>
              <a:chOff x="672" y="997"/>
              <a:chExt cx="2952" cy="2163"/>
            </a:xfrm>
          </p:grpSpPr>
          <p:sp>
            <p:nvSpPr>
              <p:cNvPr id="97565" name="Freeform 285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66" name="Oval 286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67" name="Oval 287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68" name="Oval 288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69" name="Oval 289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0" name="Group 290"/>
            <p:cNvGrpSpPr>
              <a:grpSpLocks/>
            </p:cNvGrpSpPr>
            <p:nvPr/>
          </p:nvGrpSpPr>
          <p:grpSpPr bwMode="auto">
            <a:xfrm rot="20157215" flipH="1">
              <a:off x="1100" y="1536"/>
              <a:ext cx="1120" cy="480"/>
              <a:chOff x="672" y="997"/>
              <a:chExt cx="2952" cy="2163"/>
            </a:xfrm>
          </p:grpSpPr>
          <p:sp>
            <p:nvSpPr>
              <p:cNvPr id="97571" name="Freeform 291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72" name="Oval 292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73" name="Oval 293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74" name="Oval 294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75" name="Oval 295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1" name="Group 296"/>
            <p:cNvGrpSpPr>
              <a:grpSpLocks/>
            </p:cNvGrpSpPr>
            <p:nvPr/>
          </p:nvGrpSpPr>
          <p:grpSpPr bwMode="auto">
            <a:xfrm rot="20157215" flipH="1">
              <a:off x="1104" y="1553"/>
              <a:ext cx="976" cy="432"/>
              <a:chOff x="672" y="997"/>
              <a:chExt cx="2952" cy="2163"/>
            </a:xfrm>
          </p:grpSpPr>
          <p:sp>
            <p:nvSpPr>
              <p:cNvPr id="97577" name="Freeform 297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78" name="Oval 298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79" name="Oval 299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80" name="Oval 300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81" name="Oval 301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2" name="Group 302"/>
            <p:cNvGrpSpPr>
              <a:grpSpLocks/>
            </p:cNvGrpSpPr>
            <p:nvPr/>
          </p:nvGrpSpPr>
          <p:grpSpPr bwMode="auto">
            <a:xfrm rot="20177170" flipH="1">
              <a:off x="1059" y="1621"/>
              <a:ext cx="1104" cy="480"/>
              <a:chOff x="672" y="997"/>
              <a:chExt cx="2952" cy="2163"/>
            </a:xfrm>
          </p:grpSpPr>
          <p:sp>
            <p:nvSpPr>
              <p:cNvPr id="97583" name="Freeform 303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84" name="Oval 304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85" name="Oval 305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86" name="Oval 306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87" name="Oval 307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3" name="Group 308"/>
            <p:cNvGrpSpPr>
              <a:grpSpLocks/>
            </p:cNvGrpSpPr>
            <p:nvPr/>
          </p:nvGrpSpPr>
          <p:grpSpPr bwMode="auto">
            <a:xfrm rot="20286216" flipH="1">
              <a:off x="2208" y="1773"/>
              <a:ext cx="1056" cy="412"/>
              <a:chOff x="672" y="997"/>
              <a:chExt cx="2952" cy="2163"/>
            </a:xfrm>
          </p:grpSpPr>
          <p:sp>
            <p:nvSpPr>
              <p:cNvPr id="97589" name="Freeform 309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90" name="Oval 310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1" name="Oval 311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2" name="Oval 312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3" name="Oval 313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6" name="Group 314"/>
            <p:cNvGrpSpPr>
              <a:grpSpLocks/>
            </p:cNvGrpSpPr>
            <p:nvPr/>
          </p:nvGrpSpPr>
          <p:grpSpPr bwMode="auto">
            <a:xfrm rot="20286216" flipH="1">
              <a:off x="2160" y="1773"/>
              <a:ext cx="1056" cy="412"/>
              <a:chOff x="672" y="997"/>
              <a:chExt cx="2952" cy="2163"/>
            </a:xfrm>
          </p:grpSpPr>
          <p:sp>
            <p:nvSpPr>
              <p:cNvPr id="97595" name="Freeform 315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96" name="Oval 316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7" name="Oval 317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8" name="Oval 318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599" name="Oval 319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89" name="Group 320"/>
            <p:cNvGrpSpPr>
              <a:grpSpLocks/>
            </p:cNvGrpSpPr>
            <p:nvPr/>
          </p:nvGrpSpPr>
          <p:grpSpPr bwMode="auto">
            <a:xfrm rot="20286216" flipH="1">
              <a:off x="2160" y="1821"/>
              <a:ext cx="1056" cy="412"/>
              <a:chOff x="672" y="997"/>
              <a:chExt cx="2952" cy="2163"/>
            </a:xfrm>
          </p:grpSpPr>
          <p:sp>
            <p:nvSpPr>
              <p:cNvPr id="97601" name="Freeform 321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/>
                <a:ahLst/>
                <a:cxnLst>
                  <a:cxn ang="0">
                    <a:pos x="344" y="1675"/>
                  </a:cxn>
                  <a:cxn ang="0">
                    <a:pos x="2184" y="267"/>
                  </a:cxn>
                  <a:cxn ang="0">
                    <a:pos x="2504" y="75"/>
                  </a:cxn>
                  <a:cxn ang="0">
                    <a:pos x="2696" y="27"/>
                  </a:cxn>
                  <a:cxn ang="0">
                    <a:pos x="2792" y="91"/>
                  </a:cxn>
                  <a:cxn ang="0">
                    <a:pos x="2824" y="187"/>
                  </a:cxn>
                  <a:cxn ang="0">
                    <a:pos x="2584" y="459"/>
                  </a:cxn>
                  <a:cxn ang="0">
                    <a:pos x="616" y="1947"/>
                  </a:cxn>
                  <a:cxn ang="0">
                    <a:pos x="632" y="1755"/>
                  </a:cxn>
                  <a:cxn ang="0">
                    <a:pos x="344" y="1675"/>
                  </a:cxn>
                </a:cxnLst>
                <a:rect l="0" t="0" r="r" b="b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602" name="Oval 322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603" name="Oval 323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604" name="Oval 324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605" name="Oval 325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7492" name="Group 326"/>
            <p:cNvGrpSpPr>
              <a:grpSpLocks/>
            </p:cNvGrpSpPr>
            <p:nvPr/>
          </p:nvGrpSpPr>
          <p:grpSpPr bwMode="auto">
            <a:xfrm>
              <a:off x="2256" y="1629"/>
              <a:ext cx="1248" cy="796"/>
              <a:chOff x="2256" y="1632"/>
              <a:chExt cx="1248" cy="796"/>
            </a:xfrm>
          </p:grpSpPr>
          <p:sp>
            <p:nvSpPr>
              <p:cNvPr id="97607" name="Rectangle 327"/>
              <p:cNvSpPr>
                <a:spLocks noChangeArrowheads="1"/>
              </p:cNvSpPr>
              <p:nvPr/>
            </p:nvSpPr>
            <p:spPr bwMode="auto">
              <a:xfrm>
                <a:off x="2804" y="2045"/>
                <a:ext cx="152" cy="231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i="1">
                    <a:latin typeface="Times New Roman" pitchFamily="18" charset="0"/>
                  </a:rPr>
                  <a:t> </a:t>
                </a:r>
              </a:p>
            </p:txBody>
          </p:sp>
          <p:grpSp>
            <p:nvGrpSpPr>
              <p:cNvPr id="97493" name="Group 328"/>
              <p:cNvGrpSpPr>
                <a:grpSpLocks/>
              </p:cNvGrpSpPr>
              <p:nvPr/>
            </p:nvGrpSpPr>
            <p:grpSpPr bwMode="auto">
              <a:xfrm rot="20286216" flipH="1">
                <a:off x="2448" y="1882"/>
                <a:ext cx="1056" cy="412"/>
                <a:chOff x="672" y="997"/>
                <a:chExt cx="2952" cy="2163"/>
              </a:xfrm>
            </p:grpSpPr>
            <p:sp>
              <p:nvSpPr>
                <p:cNvPr id="97609" name="Freeform 32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10" name="Oval 33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1" name="Oval 33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2" name="Oval 33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3" name="Oval 33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494" name="Group 334"/>
              <p:cNvGrpSpPr>
                <a:grpSpLocks/>
              </p:cNvGrpSpPr>
              <p:nvPr/>
            </p:nvGrpSpPr>
            <p:grpSpPr bwMode="auto">
              <a:xfrm rot="20286216" flipH="1">
                <a:off x="2352" y="2016"/>
                <a:ext cx="1056" cy="412"/>
                <a:chOff x="672" y="997"/>
                <a:chExt cx="2952" cy="2163"/>
              </a:xfrm>
            </p:grpSpPr>
            <p:sp>
              <p:nvSpPr>
                <p:cNvPr id="97615" name="Freeform 33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16" name="Oval 33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7" name="Oval 33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8" name="Oval 33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19" name="Oval 33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497" name="Group 340"/>
              <p:cNvGrpSpPr>
                <a:grpSpLocks/>
              </p:cNvGrpSpPr>
              <p:nvPr/>
            </p:nvGrpSpPr>
            <p:grpSpPr bwMode="auto">
              <a:xfrm rot="20286216" flipH="1">
                <a:off x="2400" y="1920"/>
                <a:ext cx="1056" cy="412"/>
                <a:chOff x="672" y="997"/>
                <a:chExt cx="2952" cy="2163"/>
              </a:xfrm>
            </p:grpSpPr>
            <p:sp>
              <p:nvSpPr>
                <p:cNvPr id="97621" name="Freeform 34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22" name="Oval 34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23" name="Oval 34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24" name="Oval 34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25" name="Oval 34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00" name="Group 346"/>
              <p:cNvGrpSpPr>
                <a:grpSpLocks/>
              </p:cNvGrpSpPr>
              <p:nvPr/>
            </p:nvGrpSpPr>
            <p:grpSpPr bwMode="auto">
              <a:xfrm rot="20286216" flipH="1">
                <a:off x="2256" y="1968"/>
                <a:ext cx="1056" cy="412"/>
                <a:chOff x="672" y="997"/>
                <a:chExt cx="2952" cy="2163"/>
              </a:xfrm>
            </p:grpSpPr>
            <p:sp>
              <p:nvSpPr>
                <p:cNvPr id="97627" name="Freeform 34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28" name="Oval 34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29" name="Oval 34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30" name="Oval 35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31" name="Oval 35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03" name="Group 352"/>
              <p:cNvGrpSpPr>
                <a:grpSpLocks/>
              </p:cNvGrpSpPr>
              <p:nvPr/>
            </p:nvGrpSpPr>
            <p:grpSpPr bwMode="auto">
              <a:xfrm rot="20286216" flipH="1">
                <a:off x="2400" y="1796"/>
                <a:ext cx="1056" cy="412"/>
                <a:chOff x="672" y="997"/>
                <a:chExt cx="2952" cy="2163"/>
              </a:xfrm>
            </p:grpSpPr>
            <p:sp>
              <p:nvSpPr>
                <p:cNvPr id="97633" name="Freeform 35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34" name="Oval 35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35" name="Oval 35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36" name="Oval 35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37" name="Oval 35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04" name="Group 358"/>
              <p:cNvGrpSpPr>
                <a:grpSpLocks/>
              </p:cNvGrpSpPr>
              <p:nvPr/>
            </p:nvGrpSpPr>
            <p:grpSpPr bwMode="auto">
              <a:xfrm rot="20286216" flipH="1">
                <a:off x="2304" y="1872"/>
                <a:ext cx="1056" cy="412"/>
                <a:chOff x="672" y="997"/>
                <a:chExt cx="2952" cy="2163"/>
              </a:xfrm>
            </p:grpSpPr>
            <p:sp>
              <p:nvSpPr>
                <p:cNvPr id="97639" name="Freeform 35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40" name="Oval 36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1" name="Oval 36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2" name="Oval 36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3" name="Oval 36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07" name="Group 364"/>
              <p:cNvGrpSpPr>
                <a:grpSpLocks/>
              </p:cNvGrpSpPr>
              <p:nvPr/>
            </p:nvGrpSpPr>
            <p:grpSpPr bwMode="auto">
              <a:xfrm rot="20286216" flipH="1">
                <a:off x="2256" y="1872"/>
                <a:ext cx="1056" cy="412"/>
                <a:chOff x="672" y="997"/>
                <a:chExt cx="2952" cy="2163"/>
              </a:xfrm>
            </p:grpSpPr>
            <p:sp>
              <p:nvSpPr>
                <p:cNvPr id="97645" name="Freeform 36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46" name="Oval 36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7" name="Oval 36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8" name="Oval 36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49" name="Oval 36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10" name="Group 370"/>
              <p:cNvGrpSpPr>
                <a:grpSpLocks/>
              </p:cNvGrpSpPr>
              <p:nvPr/>
            </p:nvGrpSpPr>
            <p:grpSpPr bwMode="auto">
              <a:xfrm rot="20286216" flipH="1">
                <a:off x="2352" y="1728"/>
                <a:ext cx="1056" cy="412"/>
                <a:chOff x="672" y="997"/>
                <a:chExt cx="2952" cy="2163"/>
              </a:xfrm>
            </p:grpSpPr>
            <p:sp>
              <p:nvSpPr>
                <p:cNvPr id="97651" name="Freeform 37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52" name="Oval 37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53" name="Oval 37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54" name="Oval 37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55" name="Oval 37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13" name="Group 376"/>
              <p:cNvGrpSpPr>
                <a:grpSpLocks/>
              </p:cNvGrpSpPr>
              <p:nvPr/>
            </p:nvGrpSpPr>
            <p:grpSpPr bwMode="auto">
              <a:xfrm rot="20286216" flipH="1">
                <a:off x="2352" y="1632"/>
                <a:ext cx="1056" cy="412"/>
                <a:chOff x="672" y="997"/>
                <a:chExt cx="2952" cy="2163"/>
              </a:xfrm>
            </p:grpSpPr>
            <p:sp>
              <p:nvSpPr>
                <p:cNvPr id="97657" name="Freeform 37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58" name="Oval 37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59" name="Oval 37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60" name="Oval 38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61" name="Oval 38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16" name="Group 382"/>
              <p:cNvGrpSpPr>
                <a:grpSpLocks/>
              </p:cNvGrpSpPr>
              <p:nvPr/>
            </p:nvGrpSpPr>
            <p:grpSpPr bwMode="auto">
              <a:xfrm rot="20286216" flipH="1">
                <a:off x="2256" y="1680"/>
                <a:ext cx="1056" cy="412"/>
                <a:chOff x="672" y="997"/>
                <a:chExt cx="2952" cy="2163"/>
              </a:xfrm>
            </p:grpSpPr>
            <p:sp>
              <p:nvSpPr>
                <p:cNvPr id="97663" name="Freeform 38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64" name="Oval 38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65" name="Oval 38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66" name="Oval 38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67" name="Oval 38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668" name="Freeform 388" descr="Орех"/>
              <p:cNvSpPr>
                <a:spLocks/>
              </p:cNvSpPr>
              <p:nvPr/>
            </p:nvSpPr>
            <p:spPr bwMode="auto">
              <a:xfrm>
                <a:off x="2884" y="1776"/>
                <a:ext cx="332" cy="486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60" y="126"/>
                  </a:cxn>
                  <a:cxn ang="0">
                    <a:pos x="0" y="486"/>
                  </a:cxn>
                  <a:cxn ang="0">
                    <a:pos x="36" y="486"/>
                  </a:cxn>
                  <a:cxn ang="0">
                    <a:pos x="97" y="150"/>
                  </a:cxn>
                  <a:cxn ang="0">
                    <a:pos x="157" y="106"/>
                  </a:cxn>
                  <a:cxn ang="0">
                    <a:pos x="332" y="15"/>
                  </a:cxn>
                  <a:cxn ang="0">
                    <a:pos x="302" y="0"/>
                  </a:cxn>
                </a:cxnLst>
                <a:rect l="0" t="0" r="r" b="b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669" name="Freeform 389" descr="Орех"/>
              <p:cNvSpPr>
                <a:spLocks/>
              </p:cNvSpPr>
              <p:nvPr/>
            </p:nvSpPr>
            <p:spPr bwMode="auto">
              <a:xfrm>
                <a:off x="2400" y="1776"/>
                <a:ext cx="332" cy="486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60" y="126"/>
                  </a:cxn>
                  <a:cxn ang="0">
                    <a:pos x="0" y="486"/>
                  </a:cxn>
                  <a:cxn ang="0">
                    <a:pos x="36" y="486"/>
                  </a:cxn>
                  <a:cxn ang="0">
                    <a:pos x="97" y="150"/>
                  </a:cxn>
                  <a:cxn ang="0">
                    <a:pos x="157" y="106"/>
                  </a:cxn>
                  <a:cxn ang="0">
                    <a:pos x="332" y="15"/>
                  </a:cxn>
                  <a:cxn ang="0">
                    <a:pos x="302" y="0"/>
                  </a:cxn>
                </a:cxnLst>
                <a:rect l="0" t="0" r="r" b="b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519" name="Group 390"/>
            <p:cNvGrpSpPr>
              <a:grpSpLocks/>
            </p:cNvGrpSpPr>
            <p:nvPr/>
          </p:nvGrpSpPr>
          <p:grpSpPr bwMode="auto">
            <a:xfrm>
              <a:off x="3504" y="1629"/>
              <a:ext cx="1248" cy="796"/>
              <a:chOff x="2256" y="1632"/>
              <a:chExt cx="1248" cy="796"/>
            </a:xfrm>
          </p:grpSpPr>
          <p:sp>
            <p:nvSpPr>
              <p:cNvPr id="97671" name="Rectangle 391"/>
              <p:cNvSpPr>
                <a:spLocks noChangeArrowheads="1"/>
              </p:cNvSpPr>
              <p:nvPr/>
            </p:nvSpPr>
            <p:spPr bwMode="auto">
              <a:xfrm>
                <a:off x="2804" y="2045"/>
                <a:ext cx="152" cy="231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i="1">
                    <a:latin typeface="Times New Roman" pitchFamily="18" charset="0"/>
                  </a:rPr>
                  <a:t> </a:t>
                </a:r>
              </a:p>
            </p:txBody>
          </p:sp>
          <p:grpSp>
            <p:nvGrpSpPr>
              <p:cNvPr id="97522" name="Group 392"/>
              <p:cNvGrpSpPr>
                <a:grpSpLocks/>
              </p:cNvGrpSpPr>
              <p:nvPr/>
            </p:nvGrpSpPr>
            <p:grpSpPr bwMode="auto">
              <a:xfrm rot="20286216" flipH="1">
                <a:off x="2448" y="1882"/>
                <a:ext cx="1056" cy="412"/>
                <a:chOff x="672" y="997"/>
                <a:chExt cx="2952" cy="2163"/>
              </a:xfrm>
            </p:grpSpPr>
            <p:sp>
              <p:nvSpPr>
                <p:cNvPr id="97673" name="Freeform 39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74" name="Oval 39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75" name="Oval 39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76" name="Oval 39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77" name="Oval 39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25" name="Group 398"/>
              <p:cNvGrpSpPr>
                <a:grpSpLocks/>
              </p:cNvGrpSpPr>
              <p:nvPr/>
            </p:nvGrpSpPr>
            <p:grpSpPr bwMode="auto">
              <a:xfrm rot="20286216" flipH="1">
                <a:off x="2352" y="2016"/>
                <a:ext cx="1056" cy="412"/>
                <a:chOff x="672" y="997"/>
                <a:chExt cx="2952" cy="2163"/>
              </a:xfrm>
            </p:grpSpPr>
            <p:sp>
              <p:nvSpPr>
                <p:cNvPr id="97679" name="Freeform 39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80" name="Oval 40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1" name="Oval 40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2" name="Oval 40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3" name="Oval 40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28" name="Group 404"/>
              <p:cNvGrpSpPr>
                <a:grpSpLocks/>
              </p:cNvGrpSpPr>
              <p:nvPr/>
            </p:nvGrpSpPr>
            <p:grpSpPr bwMode="auto">
              <a:xfrm rot="20286216" flipH="1">
                <a:off x="2400" y="1920"/>
                <a:ext cx="1056" cy="412"/>
                <a:chOff x="672" y="997"/>
                <a:chExt cx="2952" cy="2163"/>
              </a:xfrm>
            </p:grpSpPr>
            <p:sp>
              <p:nvSpPr>
                <p:cNvPr id="97685" name="Freeform 40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86" name="Oval 40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7" name="Oval 40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8" name="Oval 40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89" name="Oval 40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29" name="Group 410"/>
              <p:cNvGrpSpPr>
                <a:grpSpLocks/>
              </p:cNvGrpSpPr>
              <p:nvPr/>
            </p:nvGrpSpPr>
            <p:grpSpPr bwMode="auto">
              <a:xfrm rot="20286216" flipH="1">
                <a:off x="2256" y="1968"/>
                <a:ext cx="1056" cy="412"/>
                <a:chOff x="672" y="997"/>
                <a:chExt cx="2952" cy="2163"/>
              </a:xfrm>
            </p:grpSpPr>
            <p:sp>
              <p:nvSpPr>
                <p:cNvPr id="97691" name="Freeform 41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92" name="Oval 41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93" name="Oval 41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94" name="Oval 41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95" name="Oval 41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32" name="Group 416"/>
              <p:cNvGrpSpPr>
                <a:grpSpLocks/>
              </p:cNvGrpSpPr>
              <p:nvPr/>
            </p:nvGrpSpPr>
            <p:grpSpPr bwMode="auto">
              <a:xfrm rot="20286216" flipH="1">
                <a:off x="2400" y="1796"/>
                <a:ext cx="1056" cy="412"/>
                <a:chOff x="672" y="997"/>
                <a:chExt cx="2952" cy="2163"/>
              </a:xfrm>
            </p:grpSpPr>
            <p:sp>
              <p:nvSpPr>
                <p:cNvPr id="97697" name="Freeform 41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98" name="Oval 41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699" name="Oval 41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00" name="Oval 42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01" name="Oval 42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35" name="Group 422"/>
              <p:cNvGrpSpPr>
                <a:grpSpLocks/>
              </p:cNvGrpSpPr>
              <p:nvPr/>
            </p:nvGrpSpPr>
            <p:grpSpPr bwMode="auto">
              <a:xfrm rot="20286216" flipH="1">
                <a:off x="2304" y="1872"/>
                <a:ext cx="1056" cy="412"/>
                <a:chOff x="672" y="997"/>
                <a:chExt cx="2952" cy="2163"/>
              </a:xfrm>
            </p:grpSpPr>
            <p:sp>
              <p:nvSpPr>
                <p:cNvPr id="97703" name="Freeform 42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04" name="Oval 42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05" name="Oval 42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06" name="Oval 42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07" name="Oval 42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38" name="Group 428"/>
              <p:cNvGrpSpPr>
                <a:grpSpLocks/>
              </p:cNvGrpSpPr>
              <p:nvPr/>
            </p:nvGrpSpPr>
            <p:grpSpPr bwMode="auto">
              <a:xfrm rot="20286216" flipH="1">
                <a:off x="2256" y="1872"/>
                <a:ext cx="1056" cy="412"/>
                <a:chOff x="672" y="997"/>
                <a:chExt cx="2952" cy="2163"/>
              </a:xfrm>
            </p:grpSpPr>
            <p:sp>
              <p:nvSpPr>
                <p:cNvPr id="97709" name="Freeform 42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10" name="Oval 43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1" name="Oval 43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2" name="Oval 43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3" name="Oval 43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41" name="Group 434"/>
              <p:cNvGrpSpPr>
                <a:grpSpLocks/>
              </p:cNvGrpSpPr>
              <p:nvPr/>
            </p:nvGrpSpPr>
            <p:grpSpPr bwMode="auto">
              <a:xfrm rot="20286216" flipH="1">
                <a:off x="2352" y="1728"/>
                <a:ext cx="1056" cy="412"/>
                <a:chOff x="672" y="997"/>
                <a:chExt cx="2952" cy="2163"/>
              </a:xfrm>
            </p:grpSpPr>
            <p:sp>
              <p:nvSpPr>
                <p:cNvPr id="97715" name="Freeform 43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16" name="Oval 43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7" name="Oval 43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8" name="Oval 43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19" name="Oval 43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44" name="Group 440"/>
              <p:cNvGrpSpPr>
                <a:grpSpLocks/>
              </p:cNvGrpSpPr>
              <p:nvPr/>
            </p:nvGrpSpPr>
            <p:grpSpPr bwMode="auto">
              <a:xfrm rot="20286216" flipH="1">
                <a:off x="2352" y="1632"/>
                <a:ext cx="1056" cy="412"/>
                <a:chOff x="672" y="997"/>
                <a:chExt cx="2952" cy="2163"/>
              </a:xfrm>
            </p:grpSpPr>
            <p:sp>
              <p:nvSpPr>
                <p:cNvPr id="97721" name="Freeform 44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22" name="Oval 44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23" name="Oval 44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24" name="Oval 44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25" name="Oval 44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47" name="Group 446"/>
              <p:cNvGrpSpPr>
                <a:grpSpLocks/>
              </p:cNvGrpSpPr>
              <p:nvPr/>
            </p:nvGrpSpPr>
            <p:grpSpPr bwMode="auto">
              <a:xfrm rot="20286216" flipH="1">
                <a:off x="2256" y="1680"/>
                <a:ext cx="1056" cy="412"/>
                <a:chOff x="672" y="997"/>
                <a:chExt cx="2952" cy="2163"/>
              </a:xfrm>
            </p:grpSpPr>
            <p:sp>
              <p:nvSpPr>
                <p:cNvPr id="97727" name="Freeform 44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28" name="Oval 44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29" name="Oval 44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30" name="Oval 45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31" name="Oval 45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732" name="Freeform 452" descr="Орех"/>
              <p:cNvSpPr>
                <a:spLocks/>
              </p:cNvSpPr>
              <p:nvPr/>
            </p:nvSpPr>
            <p:spPr bwMode="auto">
              <a:xfrm>
                <a:off x="2884" y="1776"/>
                <a:ext cx="332" cy="486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60" y="126"/>
                  </a:cxn>
                  <a:cxn ang="0">
                    <a:pos x="0" y="486"/>
                  </a:cxn>
                  <a:cxn ang="0">
                    <a:pos x="36" y="486"/>
                  </a:cxn>
                  <a:cxn ang="0">
                    <a:pos x="97" y="150"/>
                  </a:cxn>
                  <a:cxn ang="0">
                    <a:pos x="157" y="106"/>
                  </a:cxn>
                  <a:cxn ang="0">
                    <a:pos x="332" y="15"/>
                  </a:cxn>
                  <a:cxn ang="0">
                    <a:pos x="302" y="0"/>
                  </a:cxn>
                </a:cxnLst>
                <a:rect l="0" t="0" r="r" b="b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33" name="Freeform 453" descr="Орех"/>
              <p:cNvSpPr>
                <a:spLocks/>
              </p:cNvSpPr>
              <p:nvPr/>
            </p:nvSpPr>
            <p:spPr bwMode="auto">
              <a:xfrm>
                <a:off x="2400" y="1776"/>
                <a:ext cx="332" cy="486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60" y="126"/>
                  </a:cxn>
                  <a:cxn ang="0">
                    <a:pos x="0" y="486"/>
                  </a:cxn>
                  <a:cxn ang="0">
                    <a:pos x="36" y="486"/>
                  </a:cxn>
                  <a:cxn ang="0">
                    <a:pos x="97" y="150"/>
                  </a:cxn>
                  <a:cxn ang="0">
                    <a:pos x="157" y="106"/>
                  </a:cxn>
                  <a:cxn ang="0">
                    <a:pos x="332" y="15"/>
                  </a:cxn>
                  <a:cxn ang="0">
                    <a:pos x="302" y="0"/>
                  </a:cxn>
                </a:cxnLst>
                <a:rect l="0" t="0" r="r" b="b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7734" name="Freeform 454"/>
          <p:cNvSpPr>
            <a:spLocks/>
          </p:cNvSpPr>
          <p:nvPr/>
        </p:nvSpPr>
        <p:spPr bwMode="auto">
          <a:xfrm>
            <a:off x="6629400" y="4140200"/>
            <a:ext cx="1054100" cy="2032000"/>
          </a:xfrm>
          <a:custGeom>
            <a:avLst/>
            <a:gdLst/>
            <a:ahLst/>
            <a:cxnLst>
              <a:cxn ang="0">
                <a:pos x="0" y="1240"/>
              </a:cxn>
              <a:cxn ang="0">
                <a:pos x="176" y="16"/>
              </a:cxn>
              <a:cxn ang="0">
                <a:pos x="400" y="0"/>
              </a:cxn>
              <a:cxn ang="0">
                <a:pos x="664" y="1280"/>
              </a:cxn>
            </a:cxnLst>
            <a:rect l="0" t="0" r="r" b="b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735" name="Freeform 455"/>
          <p:cNvSpPr>
            <a:spLocks/>
          </p:cNvSpPr>
          <p:nvPr/>
        </p:nvSpPr>
        <p:spPr bwMode="auto">
          <a:xfrm>
            <a:off x="457200" y="4140200"/>
            <a:ext cx="1054100" cy="2032000"/>
          </a:xfrm>
          <a:custGeom>
            <a:avLst/>
            <a:gdLst/>
            <a:ahLst/>
            <a:cxnLst>
              <a:cxn ang="0">
                <a:pos x="0" y="1240"/>
              </a:cxn>
              <a:cxn ang="0">
                <a:pos x="176" y="16"/>
              </a:cxn>
              <a:cxn ang="0">
                <a:pos x="400" y="0"/>
              </a:cxn>
              <a:cxn ang="0">
                <a:pos x="664" y="1280"/>
              </a:cxn>
            </a:cxnLst>
            <a:rect l="0" t="0" r="r" b="b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736" name="Freeform 456"/>
          <p:cNvSpPr>
            <a:spLocks/>
          </p:cNvSpPr>
          <p:nvPr/>
        </p:nvSpPr>
        <p:spPr bwMode="auto">
          <a:xfrm>
            <a:off x="3429000" y="4140200"/>
            <a:ext cx="1054100" cy="2032000"/>
          </a:xfrm>
          <a:custGeom>
            <a:avLst/>
            <a:gdLst/>
            <a:ahLst/>
            <a:cxnLst>
              <a:cxn ang="0">
                <a:pos x="0" y="1240"/>
              </a:cxn>
              <a:cxn ang="0">
                <a:pos x="176" y="16"/>
              </a:cxn>
              <a:cxn ang="0">
                <a:pos x="400" y="0"/>
              </a:cxn>
              <a:cxn ang="0">
                <a:pos x="664" y="1280"/>
              </a:cxn>
            </a:cxnLst>
            <a:rect l="0" t="0" r="r" b="b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737" name="Freeform 457" descr="Светлый вертикальный"/>
          <p:cNvSpPr>
            <a:spLocks/>
          </p:cNvSpPr>
          <p:nvPr/>
        </p:nvSpPr>
        <p:spPr bwMode="auto">
          <a:xfrm>
            <a:off x="0" y="4064000"/>
            <a:ext cx="9220200" cy="3048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5808" y="0"/>
              </a:cxn>
              <a:cxn ang="0">
                <a:pos x="5808" y="192"/>
              </a:cxn>
              <a:cxn ang="0">
                <a:pos x="0" y="192"/>
              </a:cxn>
              <a:cxn ang="0">
                <a:pos x="0" y="48"/>
              </a:cxn>
            </a:cxnLst>
            <a:rect l="0" t="0" r="r" b="b"/>
            <a:pathLst>
              <a:path w="5808" h="192">
                <a:moveTo>
                  <a:pt x="0" y="48"/>
                </a:moveTo>
                <a:lnTo>
                  <a:pt x="5808" y="0"/>
                </a:lnTo>
                <a:lnTo>
                  <a:pt x="5808" y="192"/>
                </a:lnTo>
                <a:lnTo>
                  <a:pt x="0" y="192"/>
                </a:lnTo>
                <a:lnTo>
                  <a:pt x="0" y="48"/>
                </a:lnTo>
                <a:close/>
              </a:path>
            </a:pathLst>
          </a:custGeom>
          <a:pattFill prst="ltVert">
            <a:fgClr>
              <a:schemeClr val="tx2"/>
            </a:fgClr>
            <a:bgClr>
              <a:schemeClr val="bg1"/>
            </a:bgClr>
          </a:pattFill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97550" name="Group 458"/>
          <p:cNvGrpSpPr>
            <a:grpSpLocks/>
          </p:cNvGrpSpPr>
          <p:nvPr/>
        </p:nvGrpSpPr>
        <p:grpSpPr bwMode="auto">
          <a:xfrm>
            <a:off x="-131763" y="5791200"/>
            <a:ext cx="9275763" cy="1174750"/>
            <a:chOff x="-83" y="2668"/>
            <a:chExt cx="5843" cy="740"/>
          </a:xfrm>
        </p:grpSpPr>
        <p:grpSp>
          <p:nvGrpSpPr>
            <p:cNvPr id="97553" name="Group 459"/>
            <p:cNvGrpSpPr>
              <a:grpSpLocks/>
            </p:cNvGrpSpPr>
            <p:nvPr/>
          </p:nvGrpSpPr>
          <p:grpSpPr bwMode="auto">
            <a:xfrm>
              <a:off x="-62" y="2668"/>
              <a:ext cx="5806" cy="145"/>
              <a:chOff x="5" y="2784"/>
              <a:chExt cx="6072" cy="192"/>
            </a:xfrm>
          </p:grpSpPr>
          <p:sp>
            <p:nvSpPr>
              <p:cNvPr id="97740" name="Freeform 460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41" name="Freeform 461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42" name="Freeform 462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43" name="Freeform 463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556" y="99"/>
                  </a:cxn>
                  <a:cxn ang="0">
                    <a:pos x="1010" y="442"/>
                  </a:cxn>
                  <a:cxn ang="0">
                    <a:pos x="697" y="301"/>
                  </a:cxn>
                  <a:cxn ang="0">
                    <a:pos x="455" y="594"/>
                  </a:cxn>
                  <a:cxn ang="0">
                    <a:pos x="727" y="877"/>
                  </a:cxn>
                  <a:cxn ang="0">
                    <a:pos x="1071" y="675"/>
                  </a:cxn>
                  <a:cxn ang="0">
                    <a:pos x="1263" y="311"/>
                  </a:cxn>
                  <a:cxn ang="0">
                    <a:pos x="1627" y="79"/>
                  </a:cxn>
                  <a:cxn ang="0">
                    <a:pos x="1940" y="372"/>
                  </a:cxn>
                  <a:cxn ang="0">
                    <a:pos x="1667" y="281"/>
                  </a:cxn>
                  <a:cxn ang="0">
                    <a:pos x="1485" y="594"/>
                  </a:cxn>
                  <a:cxn ang="0">
                    <a:pos x="1738" y="907"/>
                  </a:cxn>
                  <a:cxn ang="0">
                    <a:pos x="2112" y="715"/>
                  </a:cxn>
                  <a:cxn ang="0">
                    <a:pos x="2213" y="392"/>
                  </a:cxn>
                  <a:cxn ang="0">
                    <a:pos x="2546" y="58"/>
                  </a:cxn>
                  <a:cxn ang="0">
                    <a:pos x="2910" y="382"/>
                  </a:cxn>
                  <a:cxn ang="0">
                    <a:pos x="2607" y="301"/>
                  </a:cxn>
                  <a:cxn ang="0">
                    <a:pos x="2465" y="584"/>
                  </a:cxn>
                  <a:cxn ang="0">
                    <a:pos x="2496" y="756"/>
                  </a:cxn>
                  <a:cxn ang="0">
                    <a:pos x="2839" y="897"/>
                  </a:cxn>
                  <a:cxn ang="0">
                    <a:pos x="3052" y="766"/>
                  </a:cxn>
                  <a:cxn ang="0">
                    <a:pos x="3102" y="614"/>
                  </a:cxn>
                  <a:cxn ang="0">
                    <a:pos x="3183" y="402"/>
                  </a:cxn>
                  <a:cxn ang="0">
                    <a:pos x="3294" y="169"/>
                  </a:cxn>
                  <a:cxn ang="0">
                    <a:pos x="3486" y="48"/>
                  </a:cxn>
                  <a:cxn ang="0">
                    <a:pos x="3708" y="109"/>
                  </a:cxn>
                  <a:cxn ang="0">
                    <a:pos x="3900" y="372"/>
                  </a:cxn>
                  <a:cxn ang="0">
                    <a:pos x="3567" y="240"/>
                  </a:cxn>
                  <a:cxn ang="0">
                    <a:pos x="3456" y="483"/>
                  </a:cxn>
                  <a:cxn ang="0">
                    <a:pos x="3425" y="604"/>
                  </a:cxn>
                  <a:cxn ang="0">
                    <a:pos x="3476" y="756"/>
                  </a:cxn>
                  <a:cxn ang="0">
                    <a:pos x="3587" y="826"/>
                  </a:cxn>
                  <a:cxn ang="0">
                    <a:pos x="3729" y="857"/>
                  </a:cxn>
                  <a:cxn ang="0">
                    <a:pos x="3900" y="796"/>
                  </a:cxn>
                  <a:cxn ang="0">
                    <a:pos x="4133" y="584"/>
                  </a:cxn>
                  <a:cxn ang="0">
                    <a:pos x="4173" y="422"/>
                  </a:cxn>
                  <a:cxn ang="0">
                    <a:pos x="4436" y="18"/>
                  </a:cxn>
                  <a:cxn ang="0">
                    <a:pos x="4871" y="311"/>
                  </a:cxn>
                  <a:cxn ang="0">
                    <a:pos x="4567" y="240"/>
                  </a:cxn>
                  <a:cxn ang="0">
                    <a:pos x="4416" y="503"/>
                  </a:cxn>
                  <a:cxn ang="0">
                    <a:pos x="4416" y="725"/>
                  </a:cxn>
                  <a:cxn ang="0">
                    <a:pos x="4588" y="826"/>
                  </a:cxn>
                  <a:cxn ang="0">
                    <a:pos x="4891" y="867"/>
                  </a:cxn>
                  <a:cxn ang="0">
                    <a:pos x="5073" y="604"/>
                  </a:cxn>
                  <a:cxn ang="0">
                    <a:pos x="5153" y="372"/>
                  </a:cxn>
                  <a:cxn ang="0">
                    <a:pos x="5295" y="129"/>
                  </a:cxn>
                  <a:cxn ang="0">
                    <a:pos x="5497" y="58"/>
                  </a:cxn>
                  <a:cxn ang="0">
                    <a:pos x="5740" y="190"/>
                  </a:cxn>
                  <a:cxn ang="0">
                    <a:pos x="5810" y="442"/>
                  </a:cxn>
                  <a:cxn ang="0">
                    <a:pos x="5578" y="240"/>
                  </a:cxn>
                  <a:cxn ang="0">
                    <a:pos x="5366" y="553"/>
                  </a:cxn>
                  <a:cxn ang="0">
                    <a:pos x="5416" y="725"/>
                  </a:cxn>
                  <a:cxn ang="0">
                    <a:pos x="5537" y="836"/>
                  </a:cxn>
                  <a:cxn ang="0">
                    <a:pos x="5719" y="867"/>
                  </a:cxn>
                  <a:cxn ang="0">
                    <a:pos x="5750" y="766"/>
                  </a:cxn>
                </a:cxnLst>
                <a:rect l="0" t="0" r="r" b="b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7744" name="Freeform 464"/>
            <p:cNvSpPr>
              <a:spLocks/>
            </p:cNvSpPr>
            <p:nvPr/>
          </p:nvSpPr>
          <p:spPr bwMode="auto">
            <a:xfrm>
              <a:off x="-83" y="2756"/>
              <a:ext cx="5843" cy="652"/>
            </a:xfrm>
            <a:custGeom>
              <a:avLst/>
              <a:gdLst/>
              <a:ahLst/>
              <a:cxnLst>
                <a:cxn ang="0">
                  <a:pos x="68" y="4"/>
                </a:cxn>
                <a:cxn ang="0">
                  <a:pos x="38" y="50"/>
                </a:cxn>
                <a:cxn ang="0">
                  <a:pos x="0" y="103"/>
                </a:cxn>
                <a:cxn ang="0">
                  <a:pos x="46" y="156"/>
                </a:cxn>
                <a:cxn ang="0">
                  <a:pos x="53" y="186"/>
                </a:cxn>
                <a:cxn ang="0">
                  <a:pos x="23" y="1581"/>
                </a:cxn>
                <a:cxn ang="0">
                  <a:pos x="5813" y="1596"/>
                </a:cxn>
                <a:cxn ang="0">
                  <a:pos x="5813" y="19"/>
                </a:cxn>
              </a:cxnLst>
              <a:rect l="0" t="0" r="r" b="b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66FFFF"/>
                </a:gs>
                <a:gs pos="50000">
                  <a:srgbClr val="33CCFF"/>
                </a:gs>
                <a:gs pos="100000">
                  <a:srgbClr val="66FF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7745" name="Text Box 465"/>
          <p:cNvSpPr txBox="1">
            <a:spLocks noChangeArrowheads="1"/>
          </p:cNvSpPr>
          <p:nvPr/>
        </p:nvSpPr>
        <p:spPr bwMode="auto">
          <a:xfrm>
            <a:off x="28575" y="152400"/>
            <a:ext cx="8886825" cy="19177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        Лесорубы заготовили 32 000 м</a:t>
            </a:r>
            <a:r>
              <a:rPr lang="ru-RU" sz="2400" b="1" baseline="30000"/>
              <a:t>3</a:t>
            </a:r>
            <a:r>
              <a:rPr lang="ru-RU" sz="2400" b="1"/>
              <a:t> строительного леса. По реке сплавили 60% заготовленного леса, а остальной отправили по железной дороге. </a:t>
            </a:r>
          </a:p>
          <a:p>
            <a:r>
              <a:rPr lang="ru-RU" sz="2400" b="1"/>
              <a:t>        </a:t>
            </a:r>
            <a:r>
              <a:rPr lang="ru-RU" sz="2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сколько кубометров меньше леса отправили по железной дороге, чем по воде?</a:t>
            </a:r>
          </a:p>
        </p:txBody>
      </p:sp>
      <p:sp>
        <p:nvSpPr>
          <p:cNvPr id="97746" name="AutoShape 46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2000" y="4495800"/>
            <a:ext cx="469900" cy="468313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7558" name="Group 467"/>
          <p:cNvGrpSpPr>
            <a:grpSpLocks/>
          </p:cNvGrpSpPr>
          <p:nvPr/>
        </p:nvGrpSpPr>
        <p:grpSpPr bwMode="auto">
          <a:xfrm>
            <a:off x="4343400" y="5473700"/>
            <a:ext cx="5486400" cy="1384300"/>
            <a:chOff x="2736" y="3448"/>
            <a:chExt cx="3456" cy="872"/>
          </a:xfrm>
        </p:grpSpPr>
        <p:grpSp>
          <p:nvGrpSpPr>
            <p:cNvPr id="97564" name="Group 468"/>
            <p:cNvGrpSpPr>
              <a:grpSpLocks/>
            </p:cNvGrpSpPr>
            <p:nvPr/>
          </p:nvGrpSpPr>
          <p:grpSpPr bwMode="auto">
            <a:xfrm>
              <a:off x="3984" y="3592"/>
              <a:ext cx="2037" cy="728"/>
              <a:chOff x="691" y="2872"/>
              <a:chExt cx="2853" cy="1224"/>
            </a:xfrm>
          </p:grpSpPr>
          <p:grpSp>
            <p:nvGrpSpPr>
              <p:cNvPr id="97570" name="Group 469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97750" name="Freeform 470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51" name="Oval 471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52" name="Oval 472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53" name="Oval 473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54" name="Oval 474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76" name="Group 475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97756" name="Freeform 476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57" name="Oval 477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58" name="Oval 478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59" name="Oval 479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60" name="Oval 480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82" name="Group 481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97762" name="Freeform 482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63" name="Oval 483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64" name="Oval 484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65" name="Oval 485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66" name="Oval 486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88" name="Group 487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97768" name="Freeform 488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69" name="Oval 489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0" name="Oval 490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1" name="Oval 491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2" name="Oval 492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594" name="Group 493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97774" name="Freeform 494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75" name="Oval 495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6" name="Oval 496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7" name="Oval 497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78" name="Oval 498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779" name="Freeform 499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80" name="Freeform 500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600" name="Group 501"/>
            <p:cNvGrpSpPr>
              <a:grpSpLocks/>
            </p:cNvGrpSpPr>
            <p:nvPr/>
          </p:nvGrpSpPr>
          <p:grpSpPr bwMode="auto">
            <a:xfrm>
              <a:off x="4155" y="3448"/>
              <a:ext cx="2037" cy="728"/>
              <a:chOff x="691" y="2872"/>
              <a:chExt cx="2853" cy="1224"/>
            </a:xfrm>
          </p:grpSpPr>
          <p:grpSp>
            <p:nvGrpSpPr>
              <p:cNvPr id="97606" name="Group 502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97783" name="Freeform 50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84" name="Oval 50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85" name="Oval 50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86" name="Oval 50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87" name="Oval 50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08" name="Group 508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97789" name="Freeform 50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90" name="Oval 51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1" name="Oval 51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2" name="Oval 51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3" name="Oval 51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14" name="Group 514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97795" name="Freeform 51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96" name="Oval 51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7" name="Oval 51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8" name="Oval 51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799" name="Oval 51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20" name="Group 520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97801" name="Freeform 52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02" name="Oval 52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03" name="Oval 52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04" name="Oval 52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05" name="Oval 52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26" name="Group 526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97807" name="Freeform 52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08" name="Oval 52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09" name="Oval 52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10" name="Oval 53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11" name="Oval 53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812" name="Freeform 532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13" name="Freeform 533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632" name="Group 534"/>
            <p:cNvGrpSpPr>
              <a:grpSpLocks/>
            </p:cNvGrpSpPr>
            <p:nvPr/>
          </p:nvGrpSpPr>
          <p:grpSpPr bwMode="auto">
            <a:xfrm>
              <a:off x="2736" y="3592"/>
              <a:ext cx="2037" cy="728"/>
              <a:chOff x="691" y="2872"/>
              <a:chExt cx="2853" cy="1224"/>
            </a:xfrm>
          </p:grpSpPr>
          <p:grpSp>
            <p:nvGrpSpPr>
              <p:cNvPr id="97638" name="Group 535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97816" name="Freeform 536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17" name="Oval 537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18" name="Oval 538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19" name="Oval 539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20" name="Oval 540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44" name="Group 541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97822" name="Freeform 542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23" name="Oval 543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24" name="Oval 544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25" name="Oval 545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26" name="Oval 546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50" name="Group 547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97828" name="Freeform 548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29" name="Oval 549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0" name="Oval 550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1" name="Oval 551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2" name="Oval 552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56" name="Group 553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97834" name="Freeform 554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35" name="Oval 555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6" name="Oval 556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7" name="Oval 557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38" name="Oval 558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62" name="Group 559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97840" name="Freeform 560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41" name="Oval 561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42" name="Oval 562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43" name="Oval 563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44" name="Oval 564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845" name="Freeform 565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46" name="Freeform 566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670" name="Group 567"/>
            <p:cNvGrpSpPr>
              <a:grpSpLocks/>
            </p:cNvGrpSpPr>
            <p:nvPr/>
          </p:nvGrpSpPr>
          <p:grpSpPr bwMode="auto">
            <a:xfrm>
              <a:off x="2907" y="3496"/>
              <a:ext cx="2037" cy="728"/>
              <a:chOff x="691" y="2872"/>
              <a:chExt cx="2853" cy="1224"/>
            </a:xfrm>
          </p:grpSpPr>
          <p:grpSp>
            <p:nvGrpSpPr>
              <p:cNvPr id="97672" name="Group 568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97849" name="Freeform 56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50" name="Oval 57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1" name="Oval 57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2" name="Oval 57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3" name="Oval 57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78" name="Group 574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97855" name="Freeform 57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56" name="Oval 57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7" name="Oval 57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8" name="Oval 57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59" name="Oval 57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84" name="Group 580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97861" name="Freeform 58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62" name="Oval 58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63" name="Oval 58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64" name="Oval 58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65" name="Oval 58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90" name="Group 586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97867" name="Freeform 58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68" name="Oval 58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69" name="Oval 58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70" name="Oval 59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71" name="Oval 59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7696" name="Group 592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97873" name="Freeform 59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/>
                  <a:ahLst/>
                  <a:cxnLst>
                    <a:cxn ang="0">
                      <a:pos x="344" y="1675"/>
                    </a:cxn>
                    <a:cxn ang="0">
                      <a:pos x="2184" y="267"/>
                    </a:cxn>
                    <a:cxn ang="0">
                      <a:pos x="2504" y="75"/>
                    </a:cxn>
                    <a:cxn ang="0">
                      <a:pos x="2696" y="27"/>
                    </a:cxn>
                    <a:cxn ang="0">
                      <a:pos x="2792" y="91"/>
                    </a:cxn>
                    <a:cxn ang="0">
                      <a:pos x="2824" y="187"/>
                    </a:cxn>
                    <a:cxn ang="0">
                      <a:pos x="2584" y="459"/>
                    </a:cxn>
                    <a:cxn ang="0">
                      <a:pos x="616" y="1947"/>
                    </a:cxn>
                    <a:cxn ang="0">
                      <a:pos x="632" y="1755"/>
                    </a:cxn>
                    <a:cxn ang="0">
                      <a:pos x="344" y="1675"/>
                    </a:cxn>
                  </a:cxnLst>
                  <a:rect l="0" t="0" r="r" b="b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74" name="Oval 59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4" cstate="screen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75" name="Oval 59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76" name="Oval 59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7877" name="Oval 59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7878" name="Freeform 598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79" name="Freeform 599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528" y="318"/>
                  </a:cxn>
                  <a:cxn ang="0">
                    <a:pos x="498" y="336"/>
                  </a:cxn>
                  <a:cxn ang="0">
                    <a:pos x="258" y="183"/>
                  </a:cxn>
                  <a:cxn ang="0">
                    <a:pos x="192" y="129"/>
                  </a:cxn>
                  <a:cxn ang="0">
                    <a:pos x="0" y="18"/>
                  </a:cxn>
                  <a:cxn ang="0">
                    <a:pos x="33" y="0"/>
                  </a:cxn>
                </a:cxnLst>
                <a:rect l="0" t="0" r="r" b="b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7880" name="Rectangle 600"/>
          <p:cNvSpPr>
            <a:spLocks noChangeArrowheads="1"/>
          </p:cNvSpPr>
          <p:nvPr/>
        </p:nvSpPr>
        <p:spPr bwMode="auto">
          <a:xfrm>
            <a:off x="5910263" y="5881688"/>
            <a:ext cx="14049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/>
              <a:t>60%</a:t>
            </a:r>
          </a:p>
        </p:txBody>
      </p:sp>
      <p:sp>
        <p:nvSpPr>
          <p:cNvPr id="601" name="Скругленный прямоугольник 600"/>
          <p:cNvSpPr/>
          <p:nvPr/>
        </p:nvSpPr>
        <p:spPr>
          <a:xfrm>
            <a:off x="7343800" y="6137920"/>
            <a:ext cx="18002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6" action="ppaction://hlinksldjump"/>
              </a:rPr>
              <a:t>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75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75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75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75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75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75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75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75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-0.43333 0.00093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97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81481E-6 L 0.2 4.81481E-6 " pathEditMode="relative" ptsTypes="AA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8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836712"/>
          <a:ext cx="7992888" cy="446449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520280"/>
                <a:gridCol w="1800200"/>
                <a:gridCol w="1800200"/>
                <a:gridCol w="1872208"/>
              </a:tblGrid>
              <a:tr h="892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  К                                   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Б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З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892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У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И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А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892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К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Т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Л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892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А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Е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Р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892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Н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Ч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F0"/>
                          </a:solidFill>
                        </a:rPr>
                        <a:t>Т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15616" y="1124744"/>
          <a:ext cx="1651806" cy="592956"/>
        </p:xfrm>
        <a:graphic>
          <a:graphicData uri="http://schemas.openxmlformats.org/presentationml/2006/ole">
            <p:oleObj spid="_x0000_s17411" name="Формула" r:id="rId3" imgW="495000" imgH="177480" progId="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139952" y="836712"/>
          <a:ext cx="648072" cy="864096"/>
        </p:xfrm>
        <a:graphic>
          <a:graphicData uri="http://schemas.openxmlformats.org/presentationml/2006/ole">
            <p:oleObj spid="_x0000_s17412" name="Формула" r:id="rId4" imgW="241200" imgH="393480" progId="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012160" y="1052736"/>
          <a:ext cx="520948" cy="448940"/>
        </p:xfrm>
        <a:graphic>
          <a:graphicData uri="http://schemas.openxmlformats.org/presentationml/2006/ole">
            <p:oleObj spid="_x0000_s17413" name="Формула" r:id="rId5" imgW="177480" imgH="17748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938838" y="1700213"/>
          <a:ext cx="317500" cy="895350"/>
        </p:xfrm>
        <a:graphic>
          <a:graphicData uri="http://schemas.openxmlformats.org/presentationml/2006/ole">
            <p:oleObj spid="_x0000_s17414" name="Формула" r:id="rId6" imgW="139680" imgH="39348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899592" y="1772816"/>
          <a:ext cx="2016224" cy="864096"/>
        </p:xfrm>
        <a:graphic>
          <a:graphicData uri="http://schemas.openxmlformats.org/presentationml/2006/ole">
            <p:oleObj spid="_x0000_s17415" name="Формула" r:id="rId7" imgW="685800" imgH="393480" progId="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211960" y="1700808"/>
          <a:ext cx="546348" cy="940933"/>
        </p:xfrm>
        <a:graphic>
          <a:graphicData uri="http://schemas.openxmlformats.org/presentationml/2006/ole">
            <p:oleObj spid="_x0000_s17416" name="Формула" r:id="rId8" imgW="228600" imgH="393480" progId="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7884368" y="1772816"/>
          <a:ext cx="285874" cy="805645"/>
        </p:xfrm>
        <a:graphic>
          <a:graphicData uri="http://schemas.openxmlformats.org/presentationml/2006/ole">
            <p:oleObj spid="_x0000_s17417" name="Формула" r:id="rId9" imgW="139680" imgH="393480" progId="">
              <p:embed/>
            </p:oleObj>
          </a:graphicData>
        </a:graphic>
      </p:graphicFrame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7740650" y="836613"/>
          <a:ext cx="461963" cy="893762"/>
        </p:xfrm>
        <a:graphic>
          <a:graphicData uri="http://schemas.openxmlformats.org/presentationml/2006/ole">
            <p:oleObj spid="_x0000_s17418" name="Формула" r:id="rId10" imgW="203040" imgH="393480" progId="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899592" y="2636912"/>
          <a:ext cx="1872208" cy="880191"/>
        </p:xfrm>
        <a:graphic>
          <a:graphicData uri="http://schemas.openxmlformats.org/presentationml/2006/ole">
            <p:oleObj spid="_x0000_s17419" name="Формула" r:id="rId11" imgW="622080" imgH="393480" progId="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67944" y="2636912"/>
          <a:ext cx="728464" cy="940933"/>
        </p:xfrm>
        <a:graphic>
          <a:graphicData uri="http://schemas.openxmlformats.org/presentationml/2006/ole">
            <p:oleObj spid="_x0000_s17420" name="Формула" r:id="rId12" imgW="304560" imgH="393480" progId="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6084168" y="2852936"/>
          <a:ext cx="504056" cy="559279"/>
        </p:xfrm>
        <a:graphic>
          <a:graphicData uri="http://schemas.openxmlformats.org/presentationml/2006/ole">
            <p:oleObj spid="_x0000_s17422" name="Формула" r:id="rId13" imgW="190440" imgH="177480" progId="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596336" y="2636912"/>
          <a:ext cx="656456" cy="847922"/>
        </p:xfrm>
        <a:graphic>
          <a:graphicData uri="http://schemas.openxmlformats.org/presentationml/2006/ole">
            <p:oleObj spid="_x0000_s17423" name="Формула" r:id="rId14" imgW="304560" imgH="393480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899592" y="3501008"/>
          <a:ext cx="1944216" cy="846231"/>
        </p:xfrm>
        <a:graphic>
          <a:graphicData uri="http://schemas.openxmlformats.org/presentationml/2006/ole">
            <p:oleObj spid="_x0000_s17424" name="Формула" r:id="rId15" imgW="698400" imgH="393480" progId="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139952" y="3861048"/>
          <a:ext cx="648072" cy="360040"/>
        </p:xfrm>
        <a:graphic>
          <a:graphicData uri="http://schemas.openxmlformats.org/presentationml/2006/ole">
            <p:oleObj spid="_x0000_s17425" name="Формула" r:id="rId16" imgW="253800" imgH="177480" progId="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6084168" y="3789040"/>
          <a:ext cx="423540" cy="442590"/>
        </p:xfrm>
        <a:graphic>
          <a:graphicData uri="http://schemas.openxmlformats.org/presentationml/2006/ole">
            <p:oleObj spid="_x0000_s17426" name="Формула" r:id="rId17" imgW="126720" imgH="164880" progId="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7740352" y="3501008"/>
          <a:ext cx="546348" cy="940933"/>
        </p:xfrm>
        <a:graphic>
          <a:graphicData uri="http://schemas.openxmlformats.org/presentationml/2006/ole">
            <p:oleObj spid="_x0000_s17427" name="Формула" r:id="rId18" imgW="228600" imgH="393480" progId="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755576" y="4437111"/>
          <a:ext cx="2160240" cy="864097"/>
        </p:xfrm>
        <a:graphic>
          <a:graphicData uri="http://schemas.openxmlformats.org/presentationml/2006/ole">
            <p:oleObj spid="_x0000_s17428" name="Формула" r:id="rId19" imgW="736560" imgH="393480" progId="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427984" y="4581128"/>
          <a:ext cx="333943" cy="576064"/>
        </p:xfrm>
        <a:graphic>
          <a:graphicData uri="http://schemas.openxmlformats.org/presentationml/2006/ole">
            <p:oleObj spid="_x0000_s17429" name="Формула" r:id="rId20" imgW="126720" imgH="164880" progId="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6084168" y="4437112"/>
          <a:ext cx="504056" cy="870324"/>
        </p:xfrm>
        <a:graphic>
          <a:graphicData uri="http://schemas.openxmlformats.org/presentationml/2006/ole">
            <p:oleObj spid="_x0000_s17430" name="Формула" r:id="rId21" imgW="152280" imgH="393480" progId="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7668344" y="4581128"/>
          <a:ext cx="762372" cy="677664"/>
        </p:xfrm>
        <a:graphic>
          <a:graphicData uri="http://schemas.openxmlformats.org/presentationml/2006/ole">
            <p:oleObj spid="_x0000_s17431" name="Формула" r:id="rId22" imgW="228600" imgH="203040" progId="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683568" y="5373216"/>
            <a:ext cx="80639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Кодовое слово: _  _  _  _  _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051720" y="188640"/>
            <a:ext cx="51343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Уравнолог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508104" y="5373216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56176" y="5373216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876256" y="5373216"/>
            <a:ext cx="453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52320" y="537321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100392" y="5301208"/>
            <a:ext cx="4539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707904" y="6137920"/>
            <a:ext cx="18002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3" action="ppaction://hlinksldjump"/>
              </a:rPr>
              <a:t>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969" y="260648"/>
            <a:ext cx="92013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чебно-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начимое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сследование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1124744"/>
          <a:ext cx="7776865" cy="504055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55880"/>
                <a:gridCol w="3160544"/>
                <a:gridCol w="720080"/>
                <a:gridCol w="3240361"/>
              </a:tblGrid>
              <a:tr h="516598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792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792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792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792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792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Найти 35% от 40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Найти 25% от 72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907704" y="1700808"/>
          <a:ext cx="1152128" cy="834635"/>
        </p:xfrm>
        <a:graphic>
          <a:graphicData uri="http://schemas.openxmlformats.org/presentationml/2006/ole">
            <p:oleObj spid="_x0000_s32770" name="Формула" r:id="rId3" imgW="444240" imgH="39348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796136" y="1700808"/>
          <a:ext cx="1033462" cy="865187"/>
        </p:xfrm>
        <a:graphic>
          <a:graphicData uri="http://schemas.openxmlformats.org/presentationml/2006/ole">
            <p:oleObj spid="_x0000_s32771" name="Формула" r:id="rId4" imgW="393480" imgH="39348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763688" y="2636912"/>
          <a:ext cx="1584176" cy="754912"/>
        </p:xfrm>
        <a:graphic>
          <a:graphicData uri="http://schemas.openxmlformats.org/presentationml/2006/ole">
            <p:oleObj spid="_x0000_s32772" name="Формула" r:id="rId5" imgW="711000" imgH="393480" progId="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580112" y="2636912"/>
          <a:ext cx="1586086" cy="862608"/>
        </p:xfrm>
        <a:graphic>
          <a:graphicData uri="http://schemas.openxmlformats.org/presentationml/2006/ole">
            <p:oleObj spid="_x0000_s32773" name="Формула" r:id="rId6" imgW="723600" imgH="393480" progId="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691680" y="3501008"/>
          <a:ext cx="1391270" cy="880191"/>
        </p:xfrm>
        <a:graphic>
          <a:graphicData uri="http://schemas.openxmlformats.org/presentationml/2006/ole">
            <p:oleObj spid="_x0000_s32774" name="Формула" r:id="rId7" imgW="622080" imgH="393480" progId="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652120" y="3501008"/>
          <a:ext cx="1482328" cy="883696"/>
        </p:xfrm>
        <a:graphic>
          <a:graphicData uri="http://schemas.openxmlformats.org/presentationml/2006/ole">
            <p:oleObj spid="_x0000_s32775" name="Формула" r:id="rId8" imgW="660240" imgH="393480" progId="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619672" y="4365104"/>
          <a:ext cx="1507728" cy="834635"/>
        </p:xfrm>
        <a:graphic>
          <a:graphicData uri="http://schemas.openxmlformats.org/presentationml/2006/ole">
            <p:oleObj spid="_x0000_s32776" name="Формула" r:id="rId9" imgW="711000" imgH="393480" progId="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652120" y="4437112"/>
          <a:ext cx="1429370" cy="805645"/>
        </p:xfrm>
        <a:graphic>
          <a:graphicData uri="http://schemas.openxmlformats.org/presentationml/2006/ole">
            <p:oleObj spid="_x0000_s32777" name="Формула" r:id="rId10" imgW="698400" imgH="393480" progId="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547664" y="1268760"/>
            <a:ext cx="6480720" cy="331236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37071" y="1772816"/>
            <a:ext cx="50023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Выполняем в тетрадях;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Ответы обводим или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подчеркиваем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/>
      <p:bldP spid="1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969" y="260648"/>
            <a:ext cx="92013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чебно-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начимое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сследование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484784"/>
          <a:ext cx="7776865" cy="440826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55880"/>
                <a:gridCol w="3160544"/>
                <a:gridCol w="720080"/>
                <a:gridCol w="3240361"/>
              </a:tblGrid>
              <a:tr h="4517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1294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1294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1294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1294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1294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31840" y="105273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Взаимопроверка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123728" y="1916832"/>
          <a:ext cx="864096" cy="806490"/>
        </p:xfrm>
        <a:graphic>
          <a:graphicData uri="http://schemas.openxmlformats.org/presentationml/2006/ole">
            <p:oleObj spid="_x0000_s31747" name="Формула" r:id="rId3" imgW="190440" imgH="177480" progId="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084168" y="1916832"/>
          <a:ext cx="720080" cy="720080"/>
        </p:xfrm>
        <a:graphic>
          <a:graphicData uri="http://schemas.openxmlformats.org/presentationml/2006/ole">
            <p:oleObj spid="_x0000_s31748" name="Формула" r:id="rId4" imgW="177480" imgH="177480" progId="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979712" y="2708920"/>
          <a:ext cx="1154162" cy="802895"/>
        </p:xfrm>
        <a:graphic>
          <a:graphicData uri="http://schemas.openxmlformats.org/presentationml/2006/ole">
            <p:oleObj spid="_x0000_s31749" name="Формула" r:id="rId5" imgW="291960" imgH="203040" progId="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868144" y="2708920"/>
          <a:ext cx="1238870" cy="792877"/>
        </p:xfrm>
        <a:graphic>
          <a:graphicData uri="http://schemas.openxmlformats.org/presentationml/2006/ole">
            <p:oleObj spid="_x0000_s31750" name="Формула" r:id="rId6" imgW="317160" imgH="203040" progId="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195736" y="3501008"/>
          <a:ext cx="648072" cy="802630"/>
        </p:xfrm>
        <a:graphic>
          <a:graphicData uri="http://schemas.openxmlformats.org/presentationml/2006/ole">
            <p:oleObj spid="_x0000_s31751" name="Формула" r:id="rId7" imgW="88560" imgH="164880" progId="">
              <p:embed/>
            </p:oleObj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6156176" y="3501008"/>
          <a:ext cx="647700" cy="801687"/>
        </p:xfrm>
        <a:graphic>
          <a:graphicData uri="http://schemas.openxmlformats.org/presentationml/2006/ole">
            <p:oleObj spid="_x0000_s31752" name="Формула" r:id="rId8" imgW="88560" imgH="164880" progId="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123728" y="4293096"/>
          <a:ext cx="624706" cy="803233"/>
        </p:xfrm>
        <a:graphic>
          <a:graphicData uri="http://schemas.openxmlformats.org/presentationml/2006/ole">
            <p:oleObj spid="_x0000_s31753" name="Формула" r:id="rId9" imgW="241200" imgH="393480" progId="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6084168" y="4293096"/>
          <a:ext cx="696714" cy="776704"/>
        </p:xfrm>
        <a:graphic>
          <a:graphicData uri="http://schemas.openxmlformats.org/presentationml/2006/ole">
            <p:oleObj spid="_x0000_s31754" name="Формула" r:id="rId10" imgW="241200" imgH="393480" progId="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1979712" y="5157192"/>
          <a:ext cx="936104" cy="724426"/>
        </p:xfrm>
        <a:graphic>
          <a:graphicData uri="http://schemas.openxmlformats.org/presentationml/2006/ole">
            <p:oleObj spid="_x0000_s31755" name="Формула" r:id="rId11" imgW="177480" imgH="164880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6012160" y="5157192"/>
          <a:ext cx="808980" cy="736972"/>
        </p:xfrm>
        <a:graphic>
          <a:graphicData uri="http://schemas.openxmlformats.org/presentationml/2006/ole">
            <p:oleObj spid="_x0000_s31756" name="Формула" r:id="rId12" imgW="177480" imgH="177480" progId="">
              <p:embed/>
            </p:oleObj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7164288" y="5949280"/>
            <a:ext cx="18002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3" action="ppaction://hlinksldjump"/>
              </a:rPr>
              <a:t>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435280" cy="470911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и прозвенел звонок,</a:t>
            </a:r>
          </a:p>
          <a:p>
            <a:pPr>
              <a:buNone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Начинается урок!</a:t>
            </a:r>
          </a:p>
          <a:p>
            <a:pPr algn="r">
              <a:buNone/>
            </a:pP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девиз у нас такой :</a:t>
            </a:r>
          </a:p>
          <a:p>
            <a:pPr algn="r">
              <a:buNone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«Все, что нужно – под рукой»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4" name="Picture 2" descr="C:\Users\Елана\AppData\Local\Microsoft\Windows\Temporary Internet Files\Content.IE5\TXYZJ6AS\MM900336891[1]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8170" y="3287564"/>
            <a:ext cx="1177153" cy="1612187"/>
          </a:xfrm>
          <a:prstGeom prst="rect">
            <a:avLst/>
          </a:prstGeom>
          <a:noFill/>
        </p:spPr>
      </p:pic>
      <p:pic>
        <p:nvPicPr>
          <p:cNvPr id="28675" name="Picture 3" descr="C:\Users\Елана\AppData\Local\Microsoft\Windows\Temporary Internet Files\Content.IE5\PE7FXT1T\MC900233954[1]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04664"/>
            <a:ext cx="2085975" cy="2154237"/>
          </a:xfrm>
          <a:prstGeom prst="rect">
            <a:avLst/>
          </a:prstGeom>
          <a:noFill/>
        </p:spPr>
      </p:pic>
      <p:pic>
        <p:nvPicPr>
          <p:cNvPr id="28676" name="Picture 4" descr="C:\Users\Елана\AppData\Local\Microsoft\Windows\Temporary Internet Files\Content.IE5\ZM91RZ6L\MC900234160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4935537"/>
            <a:ext cx="2035175" cy="1922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Подведем итоги: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3305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Удалось ли нам достичь поставленной цели?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ли задачи мы решили?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контрольной работе все готовы?</a:t>
            </a:r>
          </a:p>
          <a:p>
            <a:pPr>
              <a:buFont typeface="Wingdings" pitchFamily="2" charset="2"/>
              <a:buChar char="Ø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Оцените свою работу на уроке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7" name="AutoShape 7"/>
          <p:cNvSpPr>
            <a:spLocks noChangeArrowheads="1"/>
          </p:cNvSpPr>
          <p:nvPr/>
        </p:nvSpPr>
        <p:spPr bwMode="auto">
          <a:xfrm>
            <a:off x="611560" y="3068960"/>
            <a:ext cx="2305050" cy="2232025"/>
          </a:xfrm>
          <a:prstGeom prst="smileyFace">
            <a:avLst>
              <a:gd name="adj" fmla="val 751"/>
            </a:avLst>
          </a:prstGeom>
          <a:solidFill>
            <a:srgbClr val="FFCC66"/>
          </a:solidFill>
          <a:ln w="38100">
            <a:solidFill>
              <a:schemeClr val="tx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71688" name="AutoShape 8"/>
          <p:cNvSpPr>
            <a:spLocks noChangeArrowheads="1"/>
          </p:cNvSpPr>
          <p:nvPr/>
        </p:nvSpPr>
        <p:spPr bwMode="auto">
          <a:xfrm>
            <a:off x="3779912" y="1412776"/>
            <a:ext cx="2295525" cy="2214563"/>
          </a:xfrm>
          <a:prstGeom prst="smileyFace">
            <a:avLst>
              <a:gd name="adj" fmla="val 4653"/>
            </a:avLst>
          </a:prstGeom>
          <a:solidFill>
            <a:srgbClr val="FF99FF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cs typeface="Arial" charset="0"/>
            </a:endParaRPr>
          </a:p>
        </p:txBody>
      </p:sp>
      <p:sp>
        <p:nvSpPr>
          <p:cNvPr id="71689" name="AutoShape 9"/>
          <p:cNvSpPr>
            <a:spLocks noChangeArrowheads="1"/>
          </p:cNvSpPr>
          <p:nvPr/>
        </p:nvSpPr>
        <p:spPr bwMode="auto">
          <a:xfrm>
            <a:off x="6516216" y="3573016"/>
            <a:ext cx="2089150" cy="2374900"/>
          </a:xfrm>
          <a:prstGeom prst="smileyFace">
            <a:avLst>
              <a:gd name="adj" fmla="val -4653"/>
            </a:avLst>
          </a:prstGeom>
          <a:solidFill>
            <a:srgbClr val="E0C1FF"/>
          </a:solidFill>
          <a:ln w="57150">
            <a:solidFill>
              <a:srgbClr val="66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cs typeface="Arial" charset="0"/>
            </a:endParaRPr>
          </a:p>
        </p:txBody>
      </p:sp>
      <p:sp>
        <p:nvSpPr>
          <p:cNvPr id="26629" name="Заголовок 10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78167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Нарисуйте свое настроение</a:t>
            </a:r>
          </a:p>
        </p:txBody>
      </p:sp>
      <p:pic>
        <p:nvPicPr>
          <p:cNvPr id="26630" name="Picture 19" descr="priroda067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1052736"/>
            <a:ext cx="20605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87283E-6 L 0.35452 -0.3461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17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79769E-6 L 0.09375 0.34081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1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79769E-6 L -0.5467 -0.0155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 animBg="1"/>
      <p:bldP spid="71688" grpId="0" animBg="1"/>
      <p:bldP spid="716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Диагноз: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Весь класс готов написать контрольную на «4» и «5»!</a:t>
            </a:r>
          </a:p>
          <a:p>
            <a:pPr algn="ctr">
              <a:buNone/>
            </a:pPr>
            <a:r>
              <a:rPr lang="ru-RU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Рецепт:</a:t>
            </a:r>
          </a:p>
          <a:p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Необходимо два раза в день до еды повторять правила п.13-п.18;</a:t>
            </a:r>
          </a:p>
          <a:p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Два раза в день после еды решать номера из учебника: №675,676,678</a:t>
            </a:r>
            <a:endParaRPr lang="ru-RU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Картинки с сайта учителя математики Савченко Елены Михайловны</a:t>
            </a:r>
          </a:p>
          <a:p>
            <a:r>
              <a:rPr lang="en-US" dirty="0" smtClean="0">
                <a:hlinkClick r:id="rId2"/>
              </a:rPr>
              <a:t>http://le-savchen.ucoz.ru/load/6-1-0-89</a:t>
            </a:r>
            <a:endParaRPr lang="ru-RU" dirty="0" smtClean="0"/>
          </a:p>
          <a:p>
            <a:r>
              <a:rPr lang="ru-RU" dirty="0" smtClean="0"/>
              <a:t>Анимация</a:t>
            </a:r>
          </a:p>
          <a:p>
            <a:r>
              <a:rPr lang="en-US" dirty="0" smtClean="0">
                <a:hlinkClick r:id="rId3"/>
              </a:rPr>
              <a:t>http://prezentacii.com/animacii-dlya-prezentaciy.html</a:t>
            </a:r>
            <a:endParaRPr lang="ru-RU" dirty="0" smtClean="0"/>
          </a:p>
          <a:p>
            <a:r>
              <a:rPr lang="ru-RU" dirty="0" smtClean="0"/>
              <a:t>Н.В. Барышникова, Математика .5-11 классы: игровые технологии на уроках.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урока: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Подготовиться к контрольной работе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Задачи :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Повторить правило умножения дробей;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Алгоритм нахождения дроби и процента от числа;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Определение взаимно обратных чисел;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Правило деления дробей;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Алгоритм решения уравнений;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Правило нахождения числа по его дроби.</a:t>
            </a:r>
            <a:endParaRPr lang="ru-RU" sz="28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Тема урока: 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 обобщения и систематизации знаний по теме</a:t>
            </a:r>
          </a:p>
          <a:p>
            <a:pPr algn="ctr">
              <a:buNone/>
            </a:pPr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«Умножение и деление обыкновенных дробей»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Математическая поликлиника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2987824" y="3645024"/>
            <a:ext cx="2088232" cy="9361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3861048"/>
            <a:ext cx="20783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игролог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012160" y="5589240"/>
            <a:ext cx="2808312" cy="632048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регистратура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Скругленный прямоугольник 10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899592" y="5229200"/>
            <a:ext cx="2016224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ЛФК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>
            <a:hlinkClick r:id="rId5" action="ppaction://hlinksldjump">
              <a:snd r:embed="rId6" name="wind.wav"/>
            </a:hlinkClick>
          </p:cNvPr>
          <p:cNvSpPr/>
          <p:nvPr/>
        </p:nvSpPr>
        <p:spPr>
          <a:xfrm>
            <a:off x="251520" y="4005064"/>
            <a:ext cx="2160240" cy="9361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7" action="ppaction://hlinksldjump"/>
                <a:hlinkMouseOver r:id="" action="ppaction://hlinkshowjump?jump=nextslide"/>
              </a:rPr>
              <a:t>уравнолог</a:t>
            </a:r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Скругленный прямоугольник 12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2987824" y="1916832"/>
            <a:ext cx="2088232" cy="93610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8" action="ppaction://hlinksldjump"/>
              </a:rPr>
              <a:t>УЗИ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Скругленный прямоугольник 13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179512" y="1340768"/>
            <a:ext cx="2160240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процентолог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>
            <a:hlinkClick r:id="rId9" action="ppaction://hlinksldjump">
              <a:snd r:embed="rId10" name="arrow.wav"/>
            </a:hlinkClick>
          </p:cNvPr>
          <p:cNvSpPr/>
          <p:nvPr/>
        </p:nvSpPr>
        <p:spPr>
          <a:xfrm>
            <a:off x="611560" y="2636912"/>
            <a:ext cx="2160240" cy="9361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9" action="ppaction://hlinksldjump"/>
              </a:rPr>
              <a:t>логодум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660232" y="1556792"/>
            <a:ext cx="157860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35896" y="5229200"/>
            <a:ext cx="1944216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Рецептурный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12" action="ppaction://hlinksldjump"/>
              </a:rPr>
              <a:t>отдел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Диагностическая карта учеников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908720"/>
          <a:ext cx="8208912" cy="5534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736304"/>
                <a:gridCol w="2736304"/>
              </a:tblGrid>
              <a:tr h="691473"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 приема специалистов поликлиники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Ф. И</a:t>
                      </a: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пациента №</a:t>
                      </a: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0" dirty="0" smtClean="0">
                          <a:latin typeface="Calibri"/>
                          <a:ea typeface="Calibri"/>
                          <a:cs typeface="Times New Roman"/>
                        </a:rPr>
                        <a:t>Меслер</a:t>
                      </a:r>
                      <a:r>
                        <a:rPr lang="ru-RU" sz="2800" b="0" i="0" baseline="0" dirty="0" smtClean="0">
                          <a:latin typeface="Calibri"/>
                          <a:ea typeface="Calibri"/>
                          <a:cs typeface="Times New Roman"/>
                        </a:rPr>
                        <a:t> Софья</a:t>
                      </a:r>
                      <a:endParaRPr lang="ru-RU" sz="2800" b="0" i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Ф. И</a:t>
                      </a: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пациента №</a:t>
                      </a: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 smtClean="0">
                          <a:latin typeface="Calibri"/>
                          <a:ea typeface="Calibri"/>
                          <a:cs typeface="Times New Roman"/>
                        </a:rPr>
                        <a:t>Жернаков Михаил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97520"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Оцените работу друг друга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Calibri"/>
                          <a:ea typeface="Calibri"/>
                          <a:cs typeface="Times New Roman"/>
                        </a:rPr>
                        <a:t>Процентолог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Calibri"/>
                          <a:ea typeface="Calibri"/>
                          <a:cs typeface="Times New Roman"/>
                        </a:rPr>
                        <a:t>Ответы: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i="1" dirty="0" smtClean="0">
                          <a:latin typeface="Calibri"/>
                          <a:ea typeface="Calibri"/>
                          <a:cs typeface="Times New Roman"/>
                        </a:rPr>
                        <a:t>__    __   __   __    </a:t>
                      </a: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__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Calibri"/>
                          <a:ea typeface="Calibri"/>
                          <a:cs typeface="Times New Roman"/>
                        </a:rPr>
                        <a:t>Логодум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Ваш ответ: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_____________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Calibri"/>
                          <a:ea typeface="Calibri"/>
                          <a:cs typeface="Times New Roman"/>
                        </a:rPr>
                        <a:t>Уравнолог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Кодовое слово: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Calibri"/>
                          <a:cs typeface="Times New Roman"/>
                        </a:rPr>
                        <a:t>__ __ __ __ __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>
                          <a:latin typeface="Calibri"/>
                          <a:ea typeface="Calibri"/>
                          <a:cs typeface="Times New Roman"/>
                        </a:rPr>
                        <a:t>У З 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u="sng" dirty="0" smtClean="0">
                          <a:latin typeface="Calibri"/>
                          <a:ea typeface="Calibri"/>
                          <a:cs typeface="Times New Roman"/>
                        </a:rPr>
                        <a:t>Итоговая 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6300192" y="6281936"/>
            <a:ext cx="2664296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2" action="ppaction://hlinksldjump"/>
              </a:rPr>
              <a:t>регистратура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000" y="274638"/>
            <a:ext cx="8275800" cy="2580093"/>
          </a:xfrm>
        </p:spPr>
        <p:txBody>
          <a:bodyPr>
            <a:prstTxWarp prst="textArchUpPour">
              <a:avLst>
                <a:gd name="adj1" fmla="val 9825266"/>
                <a:gd name="adj2" fmla="val 3799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0387" y="3044925"/>
            <a:ext cx="6120680" cy="144016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Все, кто правильно решают,</a:t>
            </a:r>
          </a:p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Витамины получают!!!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7651" name="Picture 3" descr="C:\Users\Елана\AppData\Local\Microsoft\Windows\Temporary Internet Files\Content.IE5\TXYZJ6AS\MC900439776[1]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312" y="3284984"/>
            <a:ext cx="1394829" cy="1394829"/>
          </a:xfrm>
          <a:prstGeom prst="rect">
            <a:avLst/>
          </a:prstGeom>
          <a:noFill/>
        </p:spPr>
      </p:pic>
      <p:pic>
        <p:nvPicPr>
          <p:cNvPr id="27652" name="Picture 4" descr="C:\Users\Елана\AppData\Local\Microsoft\Windows\Temporary Internet Files\Content.IE5\W0W5T0OS\MP900438787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221088"/>
            <a:ext cx="3131840" cy="2097117"/>
          </a:xfrm>
          <a:prstGeom prst="rect">
            <a:avLst/>
          </a:prstGeom>
          <a:noFill/>
        </p:spPr>
      </p:pic>
      <p:pic>
        <p:nvPicPr>
          <p:cNvPr id="27653" name="Picture 5" descr="C:\Users\Елана\AppData\Local\Microsoft\Windows\Temporary Internet Files\Content.IE5\TXYZJ6AS\MC900193558[1].wm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4077072"/>
            <a:ext cx="3549947" cy="1745421"/>
          </a:xfrm>
          <a:prstGeom prst="rect">
            <a:avLst/>
          </a:prstGeom>
          <a:noFill/>
        </p:spPr>
      </p:pic>
      <p:pic>
        <p:nvPicPr>
          <p:cNvPr id="27654" name="Picture 6" descr="C:\Users\Елана\AppData\Local\Microsoft\Windows\Temporary Internet Files\Content.IE5\ZM91RZ6L\MC900383122[1]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64288" y="1556792"/>
            <a:ext cx="379149" cy="380803"/>
          </a:xfrm>
          <a:prstGeom prst="rect">
            <a:avLst/>
          </a:prstGeom>
          <a:noFill/>
        </p:spPr>
      </p:pic>
      <p:pic>
        <p:nvPicPr>
          <p:cNvPr id="27655" name="Picture 7" descr="C:\Users\Елана\AppData\Local\Microsoft\Windows\Temporary Internet Files\Content.IE5\PE7FXT1T\MC900193548[1].wm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1124744"/>
            <a:ext cx="2126952" cy="1824857"/>
          </a:xfrm>
          <a:prstGeom prst="rect">
            <a:avLst/>
          </a:prstGeom>
          <a:noFill/>
        </p:spPr>
      </p:pic>
      <p:pic>
        <p:nvPicPr>
          <p:cNvPr id="27656" name="Picture 8" descr="C:\Users\Елана\AppData\Local\Microsoft\Windows\Temporary Internet Files\Content.IE5\W0W5T0OS\MC900436900[1]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36296" y="4653136"/>
            <a:ext cx="1618155" cy="1618155"/>
          </a:xfrm>
          <a:prstGeom prst="rect">
            <a:avLst/>
          </a:prstGeom>
          <a:noFill/>
        </p:spPr>
      </p:pic>
      <p:pic>
        <p:nvPicPr>
          <p:cNvPr id="27657" name="Picture 9" descr="C:\Users\Елана\AppData\Local\Microsoft\Windows\Temporary Internet Files\Content.IE5\TXYZJ6AS\MC900036398[1].wmf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9552" y="2276872"/>
            <a:ext cx="980553" cy="815527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3059832" y="5949280"/>
            <a:ext cx="2664296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hlinkClick r:id="rId9" action="ppaction://hlinksldjump"/>
              </a:rPr>
              <a:t>регистратура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87824" y="0"/>
            <a:ext cx="3096344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20072" y="548680"/>
            <a:ext cx="3419872" cy="18288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/>
                <a:solidFill>
                  <a:schemeClr val="accent3"/>
                </a:solidFill>
              </a:rPr>
              <a:t>      Переложите три спички так, чтобы получились три равных квадрата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 rot="2160000">
            <a:off x="1139120" y="2821354"/>
            <a:ext cx="169015" cy="1604980"/>
            <a:chOff x="3779912" y="1628800"/>
            <a:chExt cx="288032" cy="201622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Содержимое 18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3960440" cy="18002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Переложите две спички так, чтобы дом повернулся в другую сторону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21" name="Группа 20"/>
          <p:cNvGrpSpPr/>
          <p:nvPr/>
        </p:nvGrpSpPr>
        <p:grpSpPr>
          <a:xfrm rot="-2160000">
            <a:off x="1909431" y="2912953"/>
            <a:ext cx="216626" cy="1546348"/>
            <a:chOff x="3779912" y="1628800"/>
            <a:chExt cx="288032" cy="2016224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339752" y="4221088"/>
            <a:ext cx="144016" cy="1656184"/>
            <a:chOff x="3779912" y="1628800"/>
            <a:chExt cx="288032" cy="2016224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26" name="Овал 25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55576" y="4221088"/>
            <a:ext cx="144016" cy="1584176"/>
            <a:chOff x="3779912" y="1628800"/>
            <a:chExt cx="288032" cy="2016224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29" name="Овал 28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 rot="16200000">
            <a:off x="1547664" y="5085184"/>
            <a:ext cx="144016" cy="1584176"/>
            <a:chOff x="3779912" y="1628800"/>
            <a:chExt cx="288032" cy="2016224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 rot="5400000">
            <a:off x="3167844" y="5049180"/>
            <a:ext cx="144016" cy="1656184"/>
            <a:chOff x="3779912" y="1628800"/>
            <a:chExt cx="288032" cy="2016224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851920" y="4293096"/>
            <a:ext cx="144016" cy="1656184"/>
            <a:chOff x="3779912" y="1628800"/>
            <a:chExt cx="288032" cy="2016224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39" name="Овал 38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5400000">
            <a:off x="3095836" y="3465004"/>
            <a:ext cx="144016" cy="1656184"/>
            <a:chOff x="3779912" y="1628800"/>
            <a:chExt cx="288032" cy="2016224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 rot="-2160000">
            <a:off x="3349590" y="2768938"/>
            <a:ext cx="216626" cy="1546348"/>
            <a:chOff x="3779912" y="1628800"/>
            <a:chExt cx="288032" cy="2016224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46" name="Овал 45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 rot="5400000">
            <a:off x="2375756" y="2168860"/>
            <a:ext cx="144016" cy="1656184"/>
            <a:chOff x="3779912" y="1628800"/>
            <a:chExt cx="288032" cy="2016224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49" name="Овал 48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7668344" y="4221088"/>
            <a:ext cx="144016" cy="1296144"/>
            <a:chOff x="3779912" y="1628800"/>
            <a:chExt cx="288032" cy="2016224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53" name="Овал 52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7668344" y="2852936"/>
            <a:ext cx="144016" cy="1368152"/>
            <a:chOff x="3779912" y="1628800"/>
            <a:chExt cx="288032" cy="2016224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6300192" y="4149080"/>
            <a:ext cx="144016" cy="1440160"/>
            <a:chOff x="3779912" y="1628800"/>
            <a:chExt cx="288032" cy="2016224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59" name="Овал 58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5004048" y="4149080"/>
            <a:ext cx="144016" cy="1368152"/>
            <a:chOff x="3779912" y="1628800"/>
            <a:chExt cx="288032" cy="2016224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62" name="Овал 61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5004048" y="2852936"/>
            <a:ext cx="144016" cy="1296144"/>
            <a:chOff x="3779912" y="1628800"/>
            <a:chExt cx="288032" cy="2016224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65" name="Овал 64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6300192" y="2852936"/>
            <a:ext cx="144016" cy="1296144"/>
            <a:chOff x="3779912" y="1628800"/>
            <a:chExt cx="288032" cy="2016224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68" name="Овал 67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 rot="5400000">
            <a:off x="5688124" y="4833156"/>
            <a:ext cx="144016" cy="1368152"/>
            <a:chOff x="3779912" y="1628800"/>
            <a:chExt cx="288032" cy="2016224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1" name="Овал 70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 rot="5400000">
            <a:off x="6984268" y="3465004"/>
            <a:ext cx="144016" cy="1368152"/>
            <a:chOff x="3779912" y="1628800"/>
            <a:chExt cx="288032" cy="2016224"/>
          </a:xfrm>
        </p:grpSpPr>
        <p:sp>
          <p:nvSpPr>
            <p:cNvPr id="73" name="Прямоугольник 72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4" name="Овал 73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5" name="Группа 74"/>
          <p:cNvGrpSpPr/>
          <p:nvPr/>
        </p:nvGrpSpPr>
        <p:grpSpPr>
          <a:xfrm rot="5400000">
            <a:off x="5652120" y="2132856"/>
            <a:ext cx="144016" cy="1440160"/>
            <a:chOff x="3779912" y="1628800"/>
            <a:chExt cx="288032" cy="2016224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7" name="Овал 76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 rot="5400000">
            <a:off x="7020272" y="2132856"/>
            <a:ext cx="144016" cy="1440160"/>
            <a:chOff x="3779912" y="1628800"/>
            <a:chExt cx="288032" cy="2016224"/>
          </a:xfrm>
        </p:grpSpPr>
        <p:sp>
          <p:nvSpPr>
            <p:cNvPr id="79" name="Прямоугольник 78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0" name="Овал 79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 rot="5400000">
            <a:off x="6984268" y="4833156"/>
            <a:ext cx="144016" cy="1368152"/>
            <a:chOff x="3779912" y="1628800"/>
            <a:chExt cx="288032" cy="2016224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3" name="Овал 82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83"/>
          <p:cNvGrpSpPr/>
          <p:nvPr/>
        </p:nvGrpSpPr>
        <p:grpSpPr>
          <a:xfrm rot="5400000">
            <a:off x="5688124" y="3465004"/>
            <a:ext cx="144016" cy="1368152"/>
            <a:chOff x="3779912" y="1628800"/>
            <a:chExt cx="288032" cy="2016224"/>
          </a:xfrm>
        </p:grpSpPr>
        <p:sp>
          <p:nvSpPr>
            <p:cNvPr id="85" name="Прямоугольник 84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6" name="Овал 85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/>
        </p:nvGrpSpPr>
        <p:grpSpPr>
          <a:xfrm rot="2160000" flipH="1">
            <a:off x="2701518" y="2912954"/>
            <a:ext cx="216626" cy="1546348"/>
            <a:chOff x="3779912" y="1628800"/>
            <a:chExt cx="288032" cy="2016224"/>
          </a:xfrm>
        </p:grpSpPr>
        <p:sp>
          <p:nvSpPr>
            <p:cNvPr id="88" name="Прямоугольник 87"/>
            <p:cNvSpPr/>
            <p:nvPr/>
          </p:nvSpPr>
          <p:spPr>
            <a:xfrm>
              <a:off x="3851920" y="1988840"/>
              <a:ext cx="144016" cy="1656184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9" name="Овал 88"/>
            <p:cNvSpPr/>
            <p:nvPr/>
          </p:nvSpPr>
          <p:spPr>
            <a:xfrm>
              <a:off x="3779912" y="1628800"/>
              <a:ext cx="288032" cy="432048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092280" y="5949280"/>
            <a:ext cx="18002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perspectiveAbove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3 3.09898E-6 L -0.16927 3.0989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0.04209 L 0.2993 0.398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9584E-6 L 0.41754 0.1993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2405E-6 L 0.15347 -0.1991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Соберите букет из верных ответов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Найдите :</a:t>
            </a:r>
          </a:p>
          <a:p>
            <a:pPr marL="514350" indent="-51435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20 % от 120</a:t>
            </a:r>
          </a:p>
          <a:p>
            <a:pPr marL="514350" indent="-51435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10% от 130</a:t>
            </a:r>
          </a:p>
          <a:p>
            <a:pPr marL="514350" indent="-51435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15% от 0,5</a:t>
            </a:r>
          </a:p>
          <a:p>
            <a:pPr marL="514350" indent="-51435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18% от </a:t>
            </a:r>
          </a:p>
          <a:p>
            <a:pPr marL="514350" indent="-514350">
              <a:buAutoNum type="arabicPeriod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Найдите число, если 20 % от него равно 60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ChangeAspect="1"/>
          </p:cNvGraphicFramePr>
          <p:nvPr>
            <p:ph sz="half" idx="2"/>
          </p:nvPr>
        </p:nvGraphicFramePr>
        <p:xfrm>
          <a:off x="2267744" y="3573016"/>
          <a:ext cx="360039" cy="929416"/>
        </p:xfrm>
        <a:graphic>
          <a:graphicData uri="http://schemas.openxmlformats.org/presentationml/2006/ole">
            <p:oleObj spid="_x0000_s1026" name="Формула" r:id="rId3" imgW="152280" imgH="393480" progId="">
              <p:embed/>
            </p:oleObj>
          </a:graphicData>
        </a:graphic>
      </p:graphicFrame>
      <p:pic>
        <p:nvPicPr>
          <p:cNvPr id="8" name="Picture 7" descr="521245980fcf8191c0082378ba03839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2204864"/>
            <a:ext cx="1333500" cy="1333500"/>
          </a:xfrm>
          <a:prstGeom prst="rect">
            <a:avLst/>
          </a:prstGeom>
          <a:noFill/>
        </p:spPr>
      </p:pic>
      <p:pic>
        <p:nvPicPr>
          <p:cNvPr id="12" name="Picture 23" descr="9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7584" y="404664"/>
            <a:ext cx="3876675" cy="7810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23928" y="26369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0032" y="45811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13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3429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0,75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8316416" y="2348880"/>
          <a:ext cx="474340" cy="816919"/>
        </p:xfrm>
        <a:graphic>
          <a:graphicData uri="http://schemas.openxmlformats.org/presentationml/2006/ole">
            <p:oleObj spid="_x0000_s1027" name="Формула" r:id="rId7" imgW="228600" imgH="393480" progId="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8388424" y="4797152"/>
          <a:ext cx="546348" cy="940933"/>
        </p:xfrm>
        <a:graphic>
          <a:graphicData uri="http://schemas.openxmlformats.org/presentationml/2006/ole">
            <p:oleObj spid="_x0000_s1028" name="Формула" r:id="rId8" imgW="228600" imgH="393480" progId="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228184" y="60212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300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7944" y="162880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3645024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А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812360" y="177281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372200" y="501317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956376" y="407707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6" name="Picture 5" descr="c09015259d45d2768413ee4edd7a8743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491880" y="1412776"/>
            <a:ext cx="1333500" cy="1333500"/>
          </a:xfrm>
          <a:prstGeom prst="rect">
            <a:avLst/>
          </a:prstGeom>
          <a:noFill/>
        </p:spPr>
      </p:pic>
      <p:pic>
        <p:nvPicPr>
          <p:cNvPr id="7" name="Picture 6" descr="33b44212315acfbd4949c2cba89ef4fb">
            <a:hlinkClick r:id="rId11"/>
          </p:cNvPr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355976" y="3356992"/>
            <a:ext cx="1333500" cy="1333500"/>
          </a:xfrm>
          <a:prstGeom prst="rect">
            <a:avLst/>
          </a:prstGeom>
          <a:noFill/>
        </p:spPr>
      </p:pic>
      <p:pic>
        <p:nvPicPr>
          <p:cNvPr id="11" name="Picture 10" descr="cec85d8015c38696db5a225b7bcd8285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5868144" y="4797152"/>
            <a:ext cx="1333500" cy="1333500"/>
          </a:xfrm>
          <a:prstGeom prst="rect">
            <a:avLst/>
          </a:prstGeom>
          <a:noFill/>
        </p:spPr>
      </p:pic>
      <p:pic>
        <p:nvPicPr>
          <p:cNvPr id="9" name="Picture 9" descr="2ed289bfe88d1f4c332b5e9791f4305b">
            <a:hlinkClick r:id="rId15"/>
          </p:cNvPr>
          <p:cNvPicPr>
            <a:picLocks noChangeAspect="1" noChangeArrowheads="1" noCrop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380312" y="3861048"/>
            <a:ext cx="1333500" cy="1333500"/>
          </a:xfrm>
          <a:prstGeom prst="rect">
            <a:avLst/>
          </a:prstGeom>
          <a:noFill/>
        </p:spPr>
      </p:pic>
      <p:pic>
        <p:nvPicPr>
          <p:cNvPr id="10" name="Picture 8" descr="4c5b8f986382f15f91973cdd776a138c">
            <a:hlinkClick r:id="rId17"/>
          </p:cNvPr>
          <p:cNvPicPr>
            <a:picLocks noChangeAspect="1" noChangeArrowheads="1" noCrop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7308304" y="1556792"/>
            <a:ext cx="1428750" cy="108585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6876256" y="5949280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Составь слово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851920" y="5877272"/>
            <a:ext cx="18002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Прием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9" action="ppaction://hlinksldjump"/>
              </a:rPr>
              <a:t>витаминов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32 0.10222 L -0.19879 0.62673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1 0.10199 L -0.21476 0.33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 0.08857 L -0.45625 0.57123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6809E-6 L -0.39583 0.2594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76318E-6 C -0.00694 -0.00254 -0.01267 -0.00739 -0.02014 -0.00971 C -0.02587 -0.01549 -0.02899 -0.01711 -0.03611 -0.01942 C -0.04896 -0.03075 -0.06215 -0.037 -0.07656 -0.0444 C -0.09983 -0.05619 -0.07865 -0.04972 -0.09531 -0.05411 C -0.09722 -0.0555 -0.09913 -0.05712 -0.10139 -0.05804 C -0.10504 -0.05966 -0.11285 -0.06197 -0.11285 -0.06197 C -0.12326 -0.07076 -0.13715 -0.07423 -0.14896 -0.07724 C -0.15642 -0.08232 -0.16389 -0.08672 -0.17222 -0.0888 C -0.18611 -0.09828 -0.20451 -0.10106 -0.21997 -0.1043 C -0.22639 -0.10776 -0.23247 -0.10915 -0.23889 -0.11216 C -0.25208 -0.12973 -0.29323 -0.13043 -0.3099 -0.13135 C -0.32413 -0.13228 -0.33785 -0.13251 -0.35191 -0.1332 C -0.37743 -0.13598 -0.37778 -0.13714 -0.4099 -0.1332 C -0.41285 -0.13274 -0.41563 -0.12973 -0.41858 -0.1295 C -0.42483 -0.12881 -0.43125 -0.12812 -0.4375 -0.12742 C -0.44688 -0.12442 -0.45642 -0.12233 -0.46493 -0.11586 C -0.47135 -0.111 -0.47552 -0.10545 -0.48229 -0.10244 C -0.48559 -0.09944 -0.48958 -0.09805 -0.49254 -0.09458 C -0.49392 -0.09319 -0.4941 -0.09042 -0.49531 -0.0888 C -0.49653 -0.08718 -0.49826 -0.08626 -0.49983 -0.0851 C -0.50538 -0.074 -0.51129 -0.06498 -0.51719 -0.05411 C -0.52031 -0.04833 -0.52205 -0.03931 -0.52431 -0.03283 C -0.52656 -0.00578 -0.53108 0.02706 -0.52153 0.05204 C -0.51754 0.06268 -0.51111 0.06546 -0.50694 0.07517 C -0.50313 0.08419 -0.49861 0.10084 -0.49097 0.10408 C -0.48576 0.1087 -0.48819 0.10685 -0.48385 0.10986 " pathEditMode="relative" ptsTypes="f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1897 L 0.14965 -0.03353 " pathEditMode="relative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65 0.02567 L -0.29236 -0.04787 " pathEditMode="relative" ptsTypes="AA">
                                      <p:cBhvr>
                                        <p:cTn id="3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12303E-7 L -0.08386 -0.5198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-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55412E-6 L -0.21771 -0.3834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90287E-7 L 0.15503 -0.3228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599</Words>
  <Application>Microsoft Office PowerPoint</Application>
  <PresentationFormat>Экран (4:3)</PresentationFormat>
  <Paragraphs>183</Paragraphs>
  <Slides>23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Формула</vt:lpstr>
      <vt:lpstr>Урок математики  в 6 классе</vt:lpstr>
      <vt:lpstr>Слайд 2</vt:lpstr>
      <vt:lpstr>Цель урока: </vt:lpstr>
      <vt:lpstr>Тема урока: ?</vt:lpstr>
      <vt:lpstr>Математическая поликлиника</vt:lpstr>
      <vt:lpstr>Диагностическая карта учеников</vt:lpstr>
      <vt:lpstr>Прием витаминов</vt:lpstr>
      <vt:lpstr>Слайд 8</vt:lpstr>
      <vt:lpstr>Соберите букет из верных ответов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Подведем итоги:</vt:lpstr>
      <vt:lpstr>Нарисуйте свое настроение</vt:lpstr>
      <vt:lpstr>Диагноз: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поликлиника</dc:title>
  <dc:creator>Елана</dc:creator>
  <cp:lastModifiedBy>User</cp:lastModifiedBy>
  <cp:revision>12</cp:revision>
  <dcterms:created xsi:type="dcterms:W3CDTF">2013-11-19T13:09:02Z</dcterms:created>
  <dcterms:modified xsi:type="dcterms:W3CDTF">2021-11-02T05:13:30Z</dcterms:modified>
</cp:coreProperties>
</file>