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64" d="100"/>
          <a:sy n="64" d="100"/>
        </p:scale>
        <p:origin x="-86" y="-18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CDABE2-317B-4D3D-BE37-F1122D359C8C}" type="datetimeFigureOut">
              <a:rPr lang="en-US" smtClean="0"/>
              <a:t>11/2/2021</a:t>
            </a:fld>
            <a:endParaRPr lang="en-U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2126C5-AE56-4D04-9E0F-DC6FACD336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99108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Click on a</a:t>
            </a:r>
            <a:r>
              <a:rPr lang="en-GB" baseline="0" dirty="0" smtClean="0"/>
              <a:t> number to make the square disappear.</a:t>
            </a:r>
          </a:p>
          <a:p>
            <a:r>
              <a:rPr lang="en-GB" baseline="0" dirty="0" smtClean="0"/>
              <a:t>Click on the text underneath to replace the number.</a:t>
            </a:r>
          </a:p>
          <a:p>
            <a:r>
              <a:rPr lang="en-GB" baseline="0" dirty="0" smtClean="0"/>
              <a:t>Click on hide all to reveal all the text.</a:t>
            </a:r>
          </a:p>
          <a:p>
            <a:r>
              <a:rPr lang="en-GB" baseline="0" dirty="0" smtClean="0"/>
              <a:t>Click on show all to show all the numbered squares.</a:t>
            </a:r>
            <a:endParaRPr lang="en-GB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E84E78-2B9A-4647-BB24-FBCFC11FC8A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6859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CE2E2-2081-4284-9045-43F032A24784}" type="datetimeFigureOut">
              <a:rPr lang="en-US" smtClean="0"/>
              <a:t>11/2/2021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3EA7E-4266-4CCC-A6A8-DDAF8E3543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69901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CE2E2-2081-4284-9045-43F032A24784}" type="datetimeFigureOut">
              <a:rPr lang="en-US" smtClean="0"/>
              <a:t>11/2/2021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3EA7E-4266-4CCC-A6A8-DDAF8E3543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51282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CE2E2-2081-4284-9045-43F032A24784}" type="datetimeFigureOut">
              <a:rPr lang="en-US" smtClean="0"/>
              <a:t>11/2/2021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3EA7E-4266-4CCC-A6A8-DDAF8E3543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2348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CE2E2-2081-4284-9045-43F032A24784}" type="datetimeFigureOut">
              <a:rPr lang="en-US" smtClean="0"/>
              <a:t>11/2/2021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3EA7E-4266-4CCC-A6A8-DDAF8E3543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9776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CE2E2-2081-4284-9045-43F032A24784}" type="datetimeFigureOut">
              <a:rPr lang="en-US" smtClean="0"/>
              <a:t>11/2/2021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3EA7E-4266-4CCC-A6A8-DDAF8E3543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9097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CE2E2-2081-4284-9045-43F032A24784}" type="datetimeFigureOut">
              <a:rPr lang="en-US" smtClean="0"/>
              <a:t>11/2/2021</a:t>
            </a:fld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3EA7E-4266-4CCC-A6A8-DDAF8E3543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3296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CE2E2-2081-4284-9045-43F032A24784}" type="datetimeFigureOut">
              <a:rPr lang="en-US" smtClean="0"/>
              <a:t>11/2/2021</a:t>
            </a:fld>
            <a:endParaRPr lang="en-U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3EA7E-4266-4CCC-A6A8-DDAF8E3543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8718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CE2E2-2081-4284-9045-43F032A24784}" type="datetimeFigureOut">
              <a:rPr lang="en-US" smtClean="0"/>
              <a:t>11/2/2021</a:t>
            </a:fld>
            <a:endParaRPr lang="en-U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3EA7E-4266-4CCC-A6A8-DDAF8E3543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0592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CE2E2-2081-4284-9045-43F032A24784}" type="datetimeFigureOut">
              <a:rPr lang="en-US" smtClean="0"/>
              <a:t>11/2/2021</a:t>
            </a:fld>
            <a:endParaRPr lang="en-U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3EA7E-4266-4CCC-A6A8-DDAF8E3543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7858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CE2E2-2081-4284-9045-43F032A24784}" type="datetimeFigureOut">
              <a:rPr lang="en-US" smtClean="0"/>
              <a:t>11/2/2021</a:t>
            </a:fld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3EA7E-4266-4CCC-A6A8-DDAF8E3543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6966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CE2E2-2081-4284-9045-43F032A24784}" type="datetimeFigureOut">
              <a:rPr lang="en-US" smtClean="0"/>
              <a:t>11/2/2021</a:t>
            </a:fld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3EA7E-4266-4CCC-A6A8-DDAF8E3543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3319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ECE2E2-2081-4284-9045-43F032A24784}" type="datetimeFigureOut">
              <a:rPr lang="en-US" smtClean="0"/>
              <a:t>11/2/2021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03EA7E-4266-4CCC-A6A8-DDAF8E3543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562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3.png"/><Relationship Id="rId3" Type="http://schemas.openxmlformats.org/officeDocument/2006/relationships/audio" Target="../media/audio1.wav"/><Relationship Id="rId7" Type="http://schemas.openxmlformats.org/officeDocument/2006/relationships/image" Target="../media/image7.jpeg"/><Relationship Id="rId12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jpeg"/><Relationship Id="rId15" Type="http://schemas.openxmlformats.org/officeDocument/2006/relationships/image" Target="../media/image1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Relationship Id="rId1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op Heart Press: A State Fair Birthday Party and A Fabulous Friday Freebie!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666999" y="-2666999"/>
            <a:ext cx="6858001" cy="12191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s-ES" sz="9600" b="1" dirty="0" err="1" smtClean="0">
                <a:latin typeface="Ink Free" panose="03080402000500000000" pitchFamily="66" charset="0"/>
              </a:rPr>
              <a:t>Memory</a:t>
            </a:r>
            <a:r>
              <a:rPr lang="es-ES" sz="9600" b="1" dirty="0" smtClean="0">
                <a:latin typeface="Ink Free" panose="03080402000500000000" pitchFamily="66" charset="0"/>
              </a:rPr>
              <a:t> </a:t>
            </a:r>
            <a:r>
              <a:rPr lang="es-ES" sz="9600" b="1" dirty="0" err="1" smtClean="0">
                <a:latin typeface="Ink Free" panose="03080402000500000000" pitchFamily="66" charset="0"/>
              </a:rPr>
              <a:t>game</a:t>
            </a:r>
            <a:endParaRPr lang="en-US" sz="9600" b="1" dirty="0">
              <a:latin typeface="Ink Free" panose="03080402000500000000" pitchFamily="66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s-ES" sz="3600" b="1" dirty="0" err="1" smtClean="0">
                <a:latin typeface="Ink Free" panose="03080402000500000000" pitchFamily="66" charset="0"/>
              </a:rPr>
              <a:t>Sports</a:t>
            </a:r>
            <a:r>
              <a:rPr lang="es-ES" sz="3600" b="1" dirty="0" smtClean="0">
                <a:latin typeface="Ink Free" panose="03080402000500000000" pitchFamily="66" charset="0"/>
              </a:rPr>
              <a:t> and Hobbies</a:t>
            </a:r>
            <a:endParaRPr lang="en-US" sz="3600" b="1" dirty="0">
              <a:latin typeface="Ink Free" panose="03080402000500000000" pitchFamily="66" charset="0"/>
            </a:endParaRPr>
          </a:p>
        </p:txBody>
      </p:sp>
      <p:pic>
        <p:nvPicPr>
          <p:cNvPr id="1028" name="Picture 4" descr="Bitmoji Ima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1087" y="2841014"/>
            <a:ext cx="2708683" cy="2708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Bitmoji Imag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6521" y="3225305"/>
            <a:ext cx="2324392" cy="2324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9254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ard 12"/>
          <p:cNvSpPr/>
          <p:nvPr/>
        </p:nvSpPr>
        <p:spPr>
          <a:xfrm>
            <a:off x="9376500" y="2181690"/>
            <a:ext cx="1440000" cy="126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24" name="Card 5"/>
          <p:cNvSpPr/>
          <p:nvPr/>
        </p:nvSpPr>
        <p:spPr>
          <a:xfrm>
            <a:off x="7776300" y="765315"/>
            <a:ext cx="1440000" cy="12429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16" name="Card 3"/>
          <p:cNvSpPr/>
          <p:nvPr/>
        </p:nvSpPr>
        <p:spPr>
          <a:xfrm>
            <a:off x="4575900" y="765315"/>
            <a:ext cx="1440000" cy="12414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8" name="Card 2"/>
          <p:cNvSpPr/>
          <p:nvPr/>
        </p:nvSpPr>
        <p:spPr>
          <a:xfrm>
            <a:off x="2975700" y="751722"/>
            <a:ext cx="1440000" cy="12624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5" name="Card 7"/>
          <p:cNvSpPr/>
          <p:nvPr/>
        </p:nvSpPr>
        <p:spPr>
          <a:xfrm>
            <a:off x="1375500" y="2181690"/>
            <a:ext cx="1440000" cy="126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7" name="Card 19"/>
          <p:cNvSpPr/>
          <p:nvPr/>
        </p:nvSpPr>
        <p:spPr>
          <a:xfrm>
            <a:off x="1375500" y="5039190"/>
            <a:ext cx="1440000" cy="126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pic>
        <p:nvPicPr>
          <p:cNvPr id="1040" name="Picture 16" descr="Vectores, imágenes y arte vectorial de stock sobre Baseball Bat ...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36" b="8431"/>
          <a:stretch/>
        </p:blipFill>
        <p:spPr bwMode="auto">
          <a:xfrm>
            <a:off x="1480668" y="5144041"/>
            <a:ext cx="1172370" cy="1001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ard 13"/>
          <p:cNvSpPr/>
          <p:nvPr/>
        </p:nvSpPr>
        <p:spPr>
          <a:xfrm>
            <a:off x="1375500" y="3610440"/>
            <a:ext cx="1440000" cy="126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pic>
        <p:nvPicPr>
          <p:cNvPr id="1046" name="Picture 22" descr="Яндекс - Фотки - Read A Book Dibujo - 624x800 PNG Download - PNGkit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89" t="4415" r="11928" b="4531"/>
          <a:stretch/>
        </p:blipFill>
        <p:spPr bwMode="auto">
          <a:xfrm flipH="1">
            <a:off x="1534092" y="3751603"/>
            <a:ext cx="1105502" cy="1071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Card 15"/>
          <p:cNvSpPr/>
          <p:nvPr/>
        </p:nvSpPr>
        <p:spPr>
          <a:xfrm>
            <a:off x="4575900" y="3610440"/>
            <a:ext cx="1440000" cy="126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pic>
        <p:nvPicPr>
          <p:cNvPr id="1028" name="Picture 4" descr="ᐈ Zapatos tenis para dibujar imágenes de stock, vectores zapatos ...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5807" y="3616280"/>
            <a:ext cx="1068944" cy="1021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Card 21"/>
          <p:cNvSpPr/>
          <p:nvPr/>
        </p:nvSpPr>
        <p:spPr>
          <a:xfrm>
            <a:off x="4575900" y="5039190"/>
            <a:ext cx="1440000" cy="126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pic>
        <p:nvPicPr>
          <p:cNvPr id="1042" name="Picture 18" descr="Pintura ilustraciones y clipart 1.325.495 Pintura ilustraciones ...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611"/>
          <a:stretch/>
        </p:blipFill>
        <p:spPr bwMode="auto">
          <a:xfrm>
            <a:off x="4682685" y="5103149"/>
            <a:ext cx="1238958" cy="1042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Card 23"/>
          <p:cNvSpPr/>
          <p:nvPr/>
        </p:nvSpPr>
        <p:spPr>
          <a:xfrm>
            <a:off x="7776300" y="5039190"/>
            <a:ext cx="1440000" cy="126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pic>
        <p:nvPicPr>
          <p:cNvPr id="1048" name="Picture 24" descr="Ilustraciones, imágenes y vectores de stock sobre Boy+playing+ ...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983"/>
          <a:stretch/>
        </p:blipFill>
        <p:spPr bwMode="auto">
          <a:xfrm>
            <a:off x="7934007" y="5144041"/>
            <a:ext cx="1061654" cy="1008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Card 17"/>
          <p:cNvSpPr/>
          <p:nvPr/>
        </p:nvSpPr>
        <p:spPr>
          <a:xfrm>
            <a:off x="7776300" y="3610440"/>
            <a:ext cx="1440000" cy="126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pic>
        <p:nvPicPr>
          <p:cNvPr id="1032" name="Picture 8" descr="Vectores, imágenes y arte vectorial de stock sobre Guitar Playing ...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08" r="12392" b="11860"/>
          <a:stretch/>
        </p:blipFill>
        <p:spPr bwMode="auto">
          <a:xfrm>
            <a:off x="7908575" y="3679334"/>
            <a:ext cx="1175450" cy="1163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Children learning to cook illustration vector free download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27" r="8364" b="4549"/>
          <a:stretch/>
        </p:blipFill>
        <p:spPr bwMode="auto">
          <a:xfrm>
            <a:off x="9508671" y="2179979"/>
            <a:ext cx="1175657" cy="1184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ard 8"/>
          <p:cNvSpPr/>
          <p:nvPr/>
        </p:nvSpPr>
        <p:spPr>
          <a:xfrm>
            <a:off x="2975700" y="2181690"/>
            <a:ext cx="1440000" cy="126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pic>
        <p:nvPicPr>
          <p:cNvPr id="1044" name="Picture 20" descr="Ilustración de vector de kid riding horse | Vector Premium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26" t="1698" r="12787"/>
          <a:stretch/>
        </p:blipFill>
        <p:spPr bwMode="auto">
          <a:xfrm>
            <a:off x="3232688" y="2179979"/>
            <a:ext cx="1063902" cy="1072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Dibujo de Bádminton pintado por en Dibujos.net el día 11-03-20 a ..."/>
          <p:cNvPicPr>
            <a:picLocks noChangeAspect="1" noChangeArrowheads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64" t="9170" r="21579" b="10294"/>
          <a:stretch/>
        </p:blipFill>
        <p:spPr bwMode="auto">
          <a:xfrm>
            <a:off x="1516225" y="2175503"/>
            <a:ext cx="1123370" cy="1216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Card 20"/>
          <p:cNvSpPr/>
          <p:nvPr/>
        </p:nvSpPr>
        <p:spPr>
          <a:xfrm>
            <a:off x="2975700" y="5039190"/>
            <a:ext cx="1440000" cy="126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  <a:cs typeface="Arial" panose="020B0604020202020204" pitchFamily="34" charset="0"/>
              </a:rPr>
              <a:t>badminton</a:t>
            </a:r>
            <a:endParaRPr lang="en-GB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23" name="Card 22"/>
          <p:cNvSpPr/>
          <p:nvPr/>
        </p:nvSpPr>
        <p:spPr>
          <a:xfrm>
            <a:off x="6176100" y="5039190"/>
            <a:ext cx="1440000" cy="126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  <a:cs typeface="Arial" panose="020B0604020202020204" pitchFamily="34" charset="0"/>
              </a:rPr>
              <a:t>basketball</a:t>
            </a:r>
            <a:endParaRPr lang="en-GB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31" name="Card 24"/>
          <p:cNvSpPr/>
          <p:nvPr/>
        </p:nvSpPr>
        <p:spPr>
          <a:xfrm>
            <a:off x="9376500" y="5039190"/>
            <a:ext cx="1440000" cy="126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  <a:cs typeface="Arial" panose="020B0604020202020204" pitchFamily="34" charset="0"/>
              </a:rPr>
              <a:t>football</a:t>
            </a:r>
            <a:endParaRPr lang="en-GB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30" name="Card 18"/>
          <p:cNvSpPr/>
          <p:nvPr/>
        </p:nvSpPr>
        <p:spPr>
          <a:xfrm>
            <a:off x="9376500" y="3610440"/>
            <a:ext cx="1440000" cy="126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  <a:cs typeface="Arial" panose="020B0604020202020204" pitchFamily="34" charset="0"/>
              </a:rPr>
              <a:t>read</a:t>
            </a:r>
            <a:endParaRPr lang="en-GB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22" name="Card 16"/>
          <p:cNvSpPr/>
          <p:nvPr/>
        </p:nvSpPr>
        <p:spPr>
          <a:xfrm>
            <a:off x="6176100" y="3610440"/>
            <a:ext cx="1440000" cy="126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  <a:cs typeface="Arial" panose="020B0604020202020204" pitchFamily="34" charset="0"/>
              </a:rPr>
              <a:t>ride a horse</a:t>
            </a:r>
            <a:endParaRPr lang="en-GB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10" name="Card 14"/>
          <p:cNvSpPr/>
          <p:nvPr/>
        </p:nvSpPr>
        <p:spPr>
          <a:xfrm>
            <a:off x="2975700" y="3610440"/>
            <a:ext cx="1440000" cy="126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  <a:cs typeface="Arial" panose="020B0604020202020204" pitchFamily="34" charset="0"/>
              </a:rPr>
              <a:t>table tennis</a:t>
            </a:r>
            <a:endParaRPr lang="en-GB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17" name="Card 9"/>
          <p:cNvSpPr/>
          <p:nvPr/>
        </p:nvSpPr>
        <p:spPr>
          <a:xfrm>
            <a:off x="4575900" y="2181690"/>
            <a:ext cx="1440000" cy="126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  <a:cs typeface="Arial" panose="020B0604020202020204" pitchFamily="34" charset="0"/>
              </a:rPr>
              <a:t>cook</a:t>
            </a:r>
            <a:endParaRPr lang="en-GB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21" name="Card 10"/>
          <p:cNvSpPr/>
          <p:nvPr/>
        </p:nvSpPr>
        <p:spPr>
          <a:xfrm>
            <a:off x="6176100" y="2181690"/>
            <a:ext cx="1440000" cy="126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  <a:cs typeface="Arial" panose="020B0604020202020204" pitchFamily="34" charset="0"/>
              </a:rPr>
              <a:t>fishing</a:t>
            </a:r>
            <a:endParaRPr lang="en-GB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25" name="Card 11"/>
          <p:cNvSpPr/>
          <p:nvPr/>
        </p:nvSpPr>
        <p:spPr>
          <a:xfrm>
            <a:off x="7776300" y="2181690"/>
            <a:ext cx="1440000" cy="126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  <a:cs typeface="Arial" panose="020B0604020202020204" pitchFamily="34" charset="0"/>
              </a:rPr>
              <a:t>baseball</a:t>
            </a:r>
            <a:endParaRPr lang="en-GB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28" name="Card 6"/>
          <p:cNvSpPr/>
          <p:nvPr/>
        </p:nvSpPr>
        <p:spPr>
          <a:xfrm>
            <a:off x="9376500" y="765315"/>
            <a:ext cx="1440000" cy="12414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  <a:cs typeface="Arial" panose="020B0604020202020204" pitchFamily="34" charset="0"/>
              </a:rPr>
              <a:t>play the guitar</a:t>
            </a:r>
            <a:endParaRPr lang="en-GB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pic>
        <p:nvPicPr>
          <p:cNvPr id="1038" name="Picture 14" descr="Chicas divertidas jugando fútbol Gratis Dibujos Animados Imágene ..."/>
          <p:cNvPicPr>
            <a:picLocks noChangeAspect="1" noChangeArrowheads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59" t="10782" r="9502" b="4780"/>
          <a:stretch/>
        </p:blipFill>
        <p:spPr bwMode="auto">
          <a:xfrm>
            <a:off x="7869501" y="881197"/>
            <a:ext cx="1126159" cy="1046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Card 4"/>
          <p:cNvSpPr/>
          <p:nvPr/>
        </p:nvSpPr>
        <p:spPr>
          <a:xfrm>
            <a:off x="6176100" y="765315"/>
            <a:ext cx="1440000" cy="12414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  <a:cs typeface="Arial" panose="020B0604020202020204" pitchFamily="34" charset="0"/>
              </a:rPr>
              <a:t>paint</a:t>
            </a:r>
            <a:endParaRPr lang="en-GB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pic>
        <p:nvPicPr>
          <p:cNvPr id="1030" name="Picture 6" descr="Vectores, imágenes y arte vectorial de stock sobre Basketball ..."/>
          <p:cNvPicPr>
            <a:picLocks noChangeAspect="1" noChangeArrowheads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412"/>
          <a:stretch/>
        </p:blipFill>
        <p:spPr bwMode="auto">
          <a:xfrm>
            <a:off x="4707477" y="853641"/>
            <a:ext cx="1139545" cy="1014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Vectores, imágenes y arte vectorial de stock sobre Fishing+happy ..."/>
          <p:cNvPicPr>
            <a:picLocks noChangeAspect="1" noChangeArrowheads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33" b="15779"/>
          <a:stretch/>
        </p:blipFill>
        <p:spPr bwMode="auto">
          <a:xfrm>
            <a:off x="3094808" y="945829"/>
            <a:ext cx="1072243" cy="994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ard 1"/>
          <p:cNvSpPr/>
          <p:nvPr/>
        </p:nvSpPr>
        <p:spPr>
          <a:xfrm>
            <a:off x="1375500" y="765315"/>
            <a:ext cx="1440000" cy="12414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  <a:cs typeface="Arial" panose="020B0604020202020204" pitchFamily="34" charset="0"/>
              </a:rPr>
              <a:t>tennis</a:t>
            </a:r>
            <a:endParaRPr lang="en-GB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49" name="Number 4"/>
          <p:cNvSpPr/>
          <p:nvPr/>
        </p:nvSpPr>
        <p:spPr>
          <a:xfrm>
            <a:off x="6189627" y="765315"/>
            <a:ext cx="1440000" cy="1260000"/>
          </a:xfrm>
          <a:prstGeom prst="rect">
            <a:avLst/>
          </a:prstGeom>
          <a:gradFill flip="none" rotWithShape="1">
            <a:gsLst>
              <a:gs pos="100000">
                <a:schemeClr val="accent5">
                  <a:lumMod val="67000"/>
                </a:schemeClr>
              </a:gs>
              <a:gs pos="0">
                <a:schemeClr val="accent5">
                  <a:lumMod val="97000"/>
                  <a:lumOff val="3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dirty="0" smtClean="0">
                <a:cs typeface="Arial" panose="020B0604020202020204" pitchFamily="34" charset="0"/>
              </a:rPr>
              <a:t>4</a:t>
            </a:r>
            <a:endParaRPr lang="en-GB" sz="6000" dirty="0">
              <a:cs typeface="Arial" panose="020B0604020202020204" pitchFamily="34" charset="0"/>
            </a:endParaRPr>
          </a:p>
        </p:txBody>
      </p:sp>
      <p:sp>
        <p:nvSpPr>
          <p:cNvPr id="53" name="Number 5"/>
          <p:cNvSpPr/>
          <p:nvPr/>
        </p:nvSpPr>
        <p:spPr>
          <a:xfrm>
            <a:off x="7794521" y="755302"/>
            <a:ext cx="1440000" cy="1260000"/>
          </a:xfrm>
          <a:prstGeom prst="rect">
            <a:avLst/>
          </a:prstGeom>
          <a:gradFill flip="none" rotWithShape="1">
            <a:gsLst>
              <a:gs pos="100000">
                <a:schemeClr val="accent5">
                  <a:lumMod val="67000"/>
                </a:schemeClr>
              </a:gs>
              <a:gs pos="0">
                <a:schemeClr val="accent5">
                  <a:lumMod val="97000"/>
                  <a:lumOff val="3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dirty="0" smtClean="0">
                <a:cs typeface="Arial" panose="020B0604020202020204" pitchFamily="34" charset="0"/>
              </a:rPr>
              <a:t>5</a:t>
            </a:r>
            <a:endParaRPr lang="en-GB" sz="6000" dirty="0">
              <a:cs typeface="Arial" panose="020B0604020202020204" pitchFamily="34" charset="0"/>
            </a:endParaRPr>
          </a:p>
        </p:txBody>
      </p:sp>
      <p:sp>
        <p:nvSpPr>
          <p:cNvPr id="57" name="Number 6"/>
          <p:cNvSpPr/>
          <p:nvPr/>
        </p:nvSpPr>
        <p:spPr>
          <a:xfrm>
            <a:off x="9388417" y="741522"/>
            <a:ext cx="1440000" cy="1260000"/>
          </a:xfrm>
          <a:prstGeom prst="rect">
            <a:avLst/>
          </a:prstGeom>
          <a:gradFill flip="none" rotWithShape="1">
            <a:gsLst>
              <a:gs pos="100000">
                <a:schemeClr val="accent5">
                  <a:lumMod val="67000"/>
                </a:schemeClr>
              </a:gs>
              <a:gs pos="0">
                <a:schemeClr val="accent5">
                  <a:lumMod val="97000"/>
                  <a:lumOff val="3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dirty="0" smtClean="0">
                <a:cs typeface="Arial" panose="020B0604020202020204" pitchFamily="34" charset="0"/>
              </a:rPr>
              <a:t>6</a:t>
            </a:r>
            <a:endParaRPr lang="en-GB" sz="6000" dirty="0">
              <a:cs typeface="Arial" panose="020B0604020202020204" pitchFamily="34" charset="0"/>
            </a:endParaRPr>
          </a:p>
        </p:txBody>
      </p:sp>
      <p:sp>
        <p:nvSpPr>
          <p:cNvPr id="50" name="Number 10"/>
          <p:cNvSpPr/>
          <p:nvPr/>
        </p:nvSpPr>
        <p:spPr>
          <a:xfrm>
            <a:off x="6176100" y="2181689"/>
            <a:ext cx="1440000" cy="1260000"/>
          </a:xfrm>
          <a:prstGeom prst="rect">
            <a:avLst/>
          </a:prstGeom>
          <a:gradFill flip="none" rotWithShape="1">
            <a:gsLst>
              <a:gs pos="100000">
                <a:schemeClr val="accent5">
                  <a:lumMod val="67000"/>
                </a:schemeClr>
              </a:gs>
              <a:gs pos="0">
                <a:schemeClr val="accent5">
                  <a:lumMod val="97000"/>
                  <a:lumOff val="3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dirty="0" smtClean="0">
                <a:cs typeface="Arial" panose="020B0604020202020204" pitchFamily="34" charset="0"/>
              </a:rPr>
              <a:t>10</a:t>
            </a:r>
            <a:endParaRPr lang="en-GB" sz="6000" dirty="0">
              <a:cs typeface="Arial" panose="020B0604020202020204" pitchFamily="34" charset="0"/>
            </a:endParaRPr>
          </a:p>
        </p:txBody>
      </p:sp>
      <p:sp>
        <p:nvSpPr>
          <p:cNvPr id="54" name="Number 11"/>
          <p:cNvSpPr/>
          <p:nvPr/>
        </p:nvSpPr>
        <p:spPr>
          <a:xfrm>
            <a:off x="7789361" y="2159116"/>
            <a:ext cx="1440000" cy="1260000"/>
          </a:xfrm>
          <a:prstGeom prst="rect">
            <a:avLst/>
          </a:prstGeom>
          <a:gradFill flip="none" rotWithShape="1">
            <a:gsLst>
              <a:gs pos="100000">
                <a:schemeClr val="accent5">
                  <a:lumMod val="67000"/>
                </a:schemeClr>
              </a:gs>
              <a:gs pos="0">
                <a:schemeClr val="accent5">
                  <a:lumMod val="97000"/>
                  <a:lumOff val="3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dirty="0" smtClean="0">
                <a:cs typeface="Arial" panose="020B0604020202020204" pitchFamily="34" charset="0"/>
              </a:rPr>
              <a:t>11</a:t>
            </a:r>
            <a:endParaRPr lang="en-GB" sz="6000" dirty="0">
              <a:cs typeface="Arial" panose="020B0604020202020204" pitchFamily="34" charset="0"/>
            </a:endParaRPr>
          </a:p>
        </p:txBody>
      </p:sp>
      <p:sp>
        <p:nvSpPr>
          <p:cNvPr id="58" name="Number 12"/>
          <p:cNvSpPr/>
          <p:nvPr/>
        </p:nvSpPr>
        <p:spPr>
          <a:xfrm>
            <a:off x="9388417" y="2181690"/>
            <a:ext cx="1440000" cy="1260000"/>
          </a:xfrm>
          <a:prstGeom prst="rect">
            <a:avLst/>
          </a:prstGeom>
          <a:gradFill flip="none" rotWithShape="1">
            <a:gsLst>
              <a:gs pos="100000">
                <a:schemeClr val="accent5">
                  <a:lumMod val="67000"/>
                </a:schemeClr>
              </a:gs>
              <a:gs pos="0">
                <a:schemeClr val="accent5">
                  <a:lumMod val="97000"/>
                  <a:lumOff val="3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dirty="0" smtClean="0">
                <a:cs typeface="Arial" panose="020B0604020202020204" pitchFamily="34" charset="0"/>
              </a:rPr>
              <a:t>12</a:t>
            </a:r>
            <a:endParaRPr lang="en-GB" sz="6000" dirty="0">
              <a:cs typeface="Arial" panose="020B0604020202020204" pitchFamily="34" charset="0"/>
            </a:endParaRPr>
          </a:p>
        </p:txBody>
      </p:sp>
      <p:sp>
        <p:nvSpPr>
          <p:cNvPr id="51" name="Number 16"/>
          <p:cNvSpPr/>
          <p:nvPr/>
        </p:nvSpPr>
        <p:spPr>
          <a:xfrm>
            <a:off x="6176100" y="3621641"/>
            <a:ext cx="1440000" cy="1260000"/>
          </a:xfrm>
          <a:prstGeom prst="rect">
            <a:avLst/>
          </a:prstGeom>
          <a:gradFill flip="none" rotWithShape="1">
            <a:gsLst>
              <a:gs pos="100000">
                <a:schemeClr val="accent5">
                  <a:lumMod val="67000"/>
                </a:schemeClr>
              </a:gs>
              <a:gs pos="0">
                <a:schemeClr val="accent5">
                  <a:lumMod val="97000"/>
                  <a:lumOff val="3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dirty="0" smtClean="0">
                <a:cs typeface="Arial" panose="020B0604020202020204" pitchFamily="34" charset="0"/>
              </a:rPr>
              <a:t>16</a:t>
            </a:r>
            <a:endParaRPr lang="en-GB" sz="6000" dirty="0">
              <a:cs typeface="Arial" panose="020B0604020202020204" pitchFamily="34" charset="0"/>
            </a:endParaRPr>
          </a:p>
        </p:txBody>
      </p:sp>
      <p:sp>
        <p:nvSpPr>
          <p:cNvPr id="55" name="Number 17"/>
          <p:cNvSpPr/>
          <p:nvPr/>
        </p:nvSpPr>
        <p:spPr>
          <a:xfrm>
            <a:off x="7807528" y="3631240"/>
            <a:ext cx="1440000" cy="1260000"/>
          </a:xfrm>
          <a:prstGeom prst="rect">
            <a:avLst/>
          </a:prstGeom>
          <a:gradFill flip="none" rotWithShape="1">
            <a:gsLst>
              <a:gs pos="100000">
                <a:schemeClr val="accent5">
                  <a:lumMod val="67000"/>
                </a:schemeClr>
              </a:gs>
              <a:gs pos="0">
                <a:schemeClr val="accent5">
                  <a:lumMod val="97000"/>
                  <a:lumOff val="3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dirty="0" smtClean="0">
                <a:cs typeface="Arial" panose="020B0604020202020204" pitchFamily="34" charset="0"/>
              </a:rPr>
              <a:t>17</a:t>
            </a:r>
            <a:endParaRPr lang="en-GB" sz="6000" dirty="0">
              <a:cs typeface="Arial" panose="020B0604020202020204" pitchFamily="34" charset="0"/>
            </a:endParaRPr>
          </a:p>
        </p:txBody>
      </p:sp>
      <p:sp>
        <p:nvSpPr>
          <p:cNvPr id="59" name="Number 18"/>
          <p:cNvSpPr/>
          <p:nvPr/>
        </p:nvSpPr>
        <p:spPr>
          <a:xfrm>
            <a:off x="9388417" y="3610440"/>
            <a:ext cx="1440000" cy="1260000"/>
          </a:xfrm>
          <a:prstGeom prst="rect">
            <a:avLst/>
          </a:prstGeom>
          <a:gradFill flip="none" rotWithShape="1">
            <a:gsLst>
              <a:gs pos="100000">
                <a:schemeClr val="accent5">
                  <a:lumMod val="67000"/>
                </a:schemeClr>
              </a:gs>
              <a:gs pos="0">
                <a:schemeClr val="accent5">
                  <a:lumMod val="97000"/>
                  <a:lumOff val="3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dirty="0" smtClean="0">
                <a:cs typeface="Arial" panose="020B0604020202020204" pitchFamily="34" charset="0"/>
              </a:rPr>
              <a:t>18</a:t>
            </a:r>
            <a:endParaRPr lang="en-GB" sz="6000" dirty="0">
              <a:cs typeface="Arial" panose="020B0604020202020204" pitchFamily="34" charset="0"/>
            </a:endParaRPr>
          </a:p>
        </p:txBody>
      </p:sp>
      <p:sp>
        <p:nvSpPr>
          <p:cNvPr id="52" name="Number 22"/>
          <p:cNvSpPr/>
          <p:nvPr/>
        </p:nvSpPr>
        <p:spPr>
          <a:xfrm>
            <a:off x="6162573" y="5064341"/>
            <a:ext cx="1440000" cy="1260000"/>
          </a:xfrm>
          <a:prstGeom prst="rect">
            <a:avLst/>
          </a:prstGeom>
          <a:gradFill flip="none" rotWithShape="1">
            <a:gsLst>
              <a:gs pos="100000">
                <a:schemeClr val="accent5">
                  <a:lumMod val="67000"/>
                </a:schemeClr>
              </a:gs>
              <a:gs pos="0">
                <a:schemeClr val="accent5">
                  <a:lumMod val="97000"/>
                  <a:lumOff val="3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dirty="0" smtClean="0">
                <a:cs typeface="Arial" panose="020B0604020202020204" pitchFamily="34" charset="0"/>
              </a:rPr>
              <a:t>22</a:t>
            </a:r>
            <a:endParaRPr lang="en-GB" sz="6000" dirty="0">
              <a:cs typeface="Arial" panose="020B0604020202020204" pitchFamily="34" charset="0"/>
            </a:endParaRPr>
          </a:p>
        </p:txBody>
      </p:sp>
      <p:sp>
        <p:nvSpPr>
          <p:cNvPr id="56" name="Number 23"/>
          <p:cNvSpPr/>
          <p:nvPr/>
        </p:nvSpPr>
        <p:spPr>
          <a:xfrm>
            <a:off x="7807528" y="5082563"/>
            <a:ext cx="1440000" cy="1260000"/>
          </a:xfrm>
          <a:prstGeom prst="rect">
            <a:avLst/>
          </a:prstGeom>
          <a:gradFill flip="none" rotWithShape="1">
            <a:gsLst>
              <a:gs pos="100000">
                <a:schemeClr val="accent5">
                  <a:lumMod val="67000"/>
                </a:schemeClr>
              </a:gs>
              <a:gs pos="0">
                <a:schemeClr val="accent5">
                  <a:lumMod val="97000"/>
                  <a:lumOff val="3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dirty="0" smtClean="0">
                <a:cs typeface="Arial" panose="020B0604020202020204" pitchFamily="34" charset="0"/>
              </a:rPr>
              <a:t>23</a:t>
            </a:r>
            <a:endParaRPr lang="en-GB" sz="6000" dirty="0">
              <a:cs typeface="Arial" panose="020B0604020202020204" pitchFamily="34" charset="0"/>
            </a:endParaRPr>
          </a:p>
        </p:txBody>
      </p:sp>
      <p:sp>
        <p:nvSpPr>
          <p:cNvPr id="37" name="Number 7"/>
          <p:cNvSpPr/>
          <p:nvPr/>
        </p:nvSpPr>
        <p:spPr>
          <a:xfrm>
            <a:off x="1389514" y="2196304"/>
            <a:ext cx="1440000" cy="1260000"/>
          </a:xfrm>
          <a:prstGeom prst="rect">
            <a:avLst/>
          </a:prstGeom>
          <a:gradFill flip="none" rotWithShape="1">
            <a:gsLst>
              <a:gs pos="100000">
                <a:schemeClr val="accent5">
                  <a:lumMod val="67000"/>
                </a:schemeClr>
              </a:gs>
              <a:gs pos="0">
                <a:schemeClr val="accent5">
                  <a:lumMod val="97000"/>
                  <a:lumOff val="3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dirty="0" smtClean="0">
                <a:cs typeface="Arial" panose="020B0604020202020204" pitchFamily="34" charset="0"/>
              </a:rPr>
              <a:t>7</a:t>
            </a:r>
            <a:endParaRPr lang="en-GB" sz="6000" dirty="0">
              <a:cs typeface="Arial" panose="020B0604020202020204" pitchFamily="34" charset="0"/>
            </a:endParaRPr>
          </a:p>
        </p:txBody>
      </p:sp>
      <p:sp>
        <p:nvSpPr>
          <p:cNvPr id="42" name="Number 8"/>
          <p:cNvSpPr/>
          <p:nvPr/>
        </p:nvSpPr>
        <p:spPr>
          <a:xfrm>
            <a:off x="2975699" y="2203204"/>
            <a:ext cx="1440000" cy="1260000"/>
          </a:xfrm>
          <a:prstGeom prst="rect">
            <a:avLst/>
          </a:prstGeom>
          <a:gradFill flip="none" rotWithShape="1">
            <a:gsLst>
              <a:gs pos="100000">
                <a:schemeClr val="accent5">
                  <a:lumMod val="67000"/>
                </a:schemeClr>
              </a:gs>
              <a:gs pos="0">
                <a:schemeClr val="accent5">
                  <a:lumMod val="97000"/>
                  <a:lumOff val="3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dirty="0" smtClean="0">
                <a:cs typeface="Arial" panose="020B0604020202020204" pitchFamily="34" charset="0"/>
              </a:rPr>
              <a:t>8</a:t>
            </a:r>
            <a:endParaRPr lang="en-GB" sz="6000" dirty="0">
              <a:cs typeface="Arial" panose="020B0604020202020204" pitchFamily="34" charset="0"/>
            </a:endParaRPr>
          </a:p>
        </p:txBody>
      </p:sp>
      <p:sp>
        <p:nvSpPr>
          <p:cNvPr id="46" name="Number 9"/>
          <p:cNvSpPr/>
          <p:nvPr/>
        </p:nvSpPr>
        <p:spPr>
          <a:xfrm>
            <a:off x="4588960" y="2181689"/>
            <a:ext cx="1440000" cy="1260000"/>
          </a:xfrm>
          <a:prstGeom prst="rect">
            <a:avLst/>
          </a:prstGeom>
          <a:gradFill flip="none" rotWithShape="1">
            <a:gsLst>
              <a:gs pos="100000">
                <a:schemeClr val="accent5">
                  <a:lumMod val="67000"/>
                </a:schemeClr>
              </a:gs>
              <a:gs pos="0">
                <a:schemeClr val="accent5">
                  <a:lumMod val="97000"/>
                  <a:lumOff val="3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dirty="0" smtClean="0">
                <a:cs typeface="Arial" panose="020B0604020202020204" pitchFamily="34" charset="0"/>
              </a:rPr>
              <a:t>9</a:t>
            </a:r>
            <a:endParaRPr lang="en-GB" sz="6000" dirty="0">
              <a:cs typeface="Arial" panose="020B0604020202020204" pitchFamily="34" charset="0"/>
            </a:endParaRPr>
          </a:p>
        </p:txBody>
      </p:sp>
      <p:sp>
        <p:nvSpPr>
          <p:cNvPr id="38" name="Number 13"/>
          <p:cNvSpPr/>
          <p:nvPr/>
        </p:nvSpPr>
        <p:spPr>
          <a:xfrm>
            <a:off x="1373413" y="3631241"/>
            <a:ext cx="1440000" cy="1260000"/>
          </a:xfrm>
          <a:prstGeom prst="rect">
            <a:avLst/>
          </a:prstGeom>
          <a:gradFill flip="none" rotWithShape="1">
            <a:gsLst>
              <a:gs pos="100000">
                <a:schemeClr val="accent5">
                  <a:lumMod val="67000"/>
                </a:schemeClr>
              </a:gs>
              <a:gs pos="0">
                <a:schemeClr val="accent5">
                  <a:lumMod val="97000"/>
                  <a:lumOff val="3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dirty="0" smtClean="0">
                <a:cs typeface="Arial" panose="020B0604020202020204" pitchFamily="34" charset="0"/>
              </a:rPr>
              <a:t>13</a:t>
            </a:r>
            <a:endParaRPr lang="en-GB" sz="6000" dirty="0">
              <a:cs typeface="Arial" panose="020B0604020202020204" pitchFamily="34" charset="0"/>
            </a:endParaRPr>
          </a:p>
        </p:txBody>
      </p:sp>
      <p:sp>
        <p:nvSpPr>
          <p:cNvPr id="43" name="Number 14"/>
          <p:cNvSpPr/>
          <p:nvPr/>
        </p:nvSpPr>
        <p:spPr>
          <a:xfrm>
            <a:off x="2989227" y="3621641"/>
            <a:ext cx="1440000" cy="1260000"/>
          </a:xfrm>
          <a:prstGeom prst="rect">
            <a:avLst/>
          </a:prstGeom>
          <a:gradFill flip="none" rotWithShape="1">
            <a:gsLst>
              <a:gs pos="100000">
                <a:schemeClr val="accent5">
                  <a:lumMod val="67000"/>
                </a:schemeClr>
              </a:gs>
              <a:gs pos="0">
                <a:schemeClr val="accent5">
                  <a:lumMod val="97000"/>
                  <a:lumOff val="3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dirty="0" smtClean="0">
                <a:cs typeface="Arial" panose="020B0604020202020204" pitchFamily="34" charset="0"/>
              </a:rPr>
              <a:t>14</a:t>
            </a:r>
            <a:endParaRPr lang="en-GB" sz="6000" dirty="0">
              <a:cs typeface="Arial" panose="020B0604020202020204" pitchFamily="34" charset="0"/>
            </a:endParaRPr>
          </a:p>
        </p:txBody>
      </p:sp>
      <p:sp>
        <p:nvSpPr>
          <p:cNvPr id="47" name="Number 15"/>
          <p:cNvSpPr/>
          <p:nvPr/>
        </p:nvSpPr>
        <p:spPr>
          <a:xfrm>
            <a:off x="4605041" y="3631241"/>
            <a:ext cx="1440000" cy="1260000"/>
          </a:xfrm>
          <a:prstGeom prst="rect">
            <a:avLst/>
          </a:prstGeom>
          <a:gradFill flip="none" rotWithShape="1">
            <a:gsLst>
              <a:gs pos="100000">
                <a:schemeClr val="accent5">
                  <a:lumMod val="67000"/>
                </a:schemeClr>
              </a:gs>
              <a:gs pos="0">
                <a:schemeClr val="accent5">
                  <a:lumMod val="97000"/>
                  <a:lumOff val="3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dirty="0" smtClean="0">
                <a:cs typeface="Arial" panose="020B0604020202020204" pitchFamily="34" charset="0"/>
              </a:rPr>
              <a:t>15</a:t>
            </a:r>
            <a:endParaRPr lang="en-GB" sz="6000" dirty="0">
              <a:cs typeface="Arial" panose="020B0604020202020204" pitchFamily="34" charset="0"/>
            </a:endParaRPr>
          </a:p>
        </p:txBody>
      </p:sp>
      <p:sp>
        <p:nvSpPr>
          <p:cNvPr id="39" name="Number 19"/>
          <p:cNvSpPr/>
          <p:nvPr/>
        </p:nvSpPr>
        <p:spPr>
          <a:xfrm>
            <a:off x="1357910" y="5032567"/>
            <a:ext cx="1440000" cy="1260000"/>
          </a:xfrm>
          <a:prstGeom prst="rect">
            <a:avLst/>
          </a:prstGeom>
          <a:gradFill flip="none" rotWithShape="1">
            <a:gsLst>
              <a:gs pos="100000">
                <a:schemeClr val="accent5">
                  <a:lumMod val="67000"/>
                </a:schemeClr>
              </a:gs>
              <a:gs pos="0">
                <a:schemeClr val="accent5">
                  <a:lumMod val="97000"/>
                  <a:lumOff val="3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dirty="0" smtClean="0">
                <a:cs typeface="Arial" panose="020B0604020202020204" pitchFamily="34" charset="0"/>
              </a:rPr>
              <a:t>19</a:t>
            </a:r>
            <a:endParaRPr lang="en-GB" sz="6000" dirty="0">
              <a:cs typeface="Arial" panose="020B0604020202020204" pitchFamily="34" charset="0"/>
            </a:endParaRPr>
          </a:p>
        </p:txBody>
      </p:sp>
      <p:sp>
        <p:nvSpPr>
          <p:cNvPr id="44" name="Number 20"/>
          <p:cNvSpPr/>
          <p:nvPr/>
        </p:nvSpPr>
        <p:spPr>
          <a:xfrm>
            <a:off x="2989227" y="5051658"/>
            <a:ext cx="1440000" cy="1260000"/>
          </a:xfrm>
          <a:prstGeom prst="rect">
            <a:avLst/>
          </a:prstGeom>
          <a:gradFill flip="none" rotWithShape="1">
            <a:gsLst>
              <a:gs pos="100000">
                <a:schemeClr val="accent5">
                  <a:lumMod val="67000"/>
                </a:schemeClr>
              </a:gs>
              <a:gs pos="0">
                <a:schemeClr val="accent5">
                  <a:lumMod val="97000"/>
                  <a:lumOff val="3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dirty="0" smtClean="0">
                <a:cs typeface="Arial" panose="020B0604020202020204" pitchFamily="34" charset="0"/>
              </a:rPr>
              <a:t>20</a:t>
            </a:r>
            <a:endParaRPr lang="en-GB" sz="6000" dirty="0">
              <a:cs typeface="Arial" panose="020B0604020202020204" pitchFamily="34" charset="0"/>
            </a:endParaRPr>
          </a:p>
        </p:txBody>
      </p:sp>
      <p:sp>
        <p:nvSpPr>
          <p:cNvPr id="48" name="Number 21"/>
          <p:cNvSpPr/>
          <p:nvPr/>
        </p:nvSpPr>
        <p:spPr>
          <a:xfrm>
            <a:off x="4587817" y="5069880"/>
            <a:ext cx="1440000" cy="1260000"/>
          </a:xfrm>
          <a:prstGeom prst="rect">
            <a:avLst/>
          </a:prstGeom>
          <a:gradFill flip="none" rotWithShape="1">
            <a:gsLst>
              <a:gs pos="100000">
                <a:schemeClr val="accent5">
                  <a:lumMod val="67000"/>
                </a:schemeClr>
              </a:gs>
              <a:gs pos="0">
                <a:schemeClr val="accent5">
                  <a:lumMod val="97000"/>
                  <a:lumOff val="3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dirty="0" smtClean="0">
                <a:cs typeface="Arial" panose="020B0604020202020204" pitchFamily="34" charset="0"/>
              </a:rPr>
              <a:t>21</a:t>
            </a:r>
            <a:endParaRPr lang="en-GB" sz="6000" dirty="0">
              <a:cs typeface="Arial" panose="020B0604020202020204" pitchFamily="34" charset="0"/>
            </a:endParaRPr>
          </a:p>
        </p:txBody>
      </p:sp>
      <p:sp>
        <p:nvSpPr>
          <p:cNvPr id="60" name="Number 24"/>
          <p:cNvSpPr/>
          <p:nvPr/>
        </p:nvSpPr>
        <p:spPr>
          <a:xfrm>
            <a:off x="9388417" y="5066618"/>
            <a:ext cx="1440000" cy="1260000"/>
          </a:xfrm>
          <a:prstGeom prst="rect">
            <a:avLst/>
          </a:prstGeom>
          <a:gradFill flip="none" rotWithShape="1">
            <a:gsLst>
              <a:gs pos="100000">
                <a:schemeClr val="accent5">
                  <a:lumMod val="67000"/>
                </a:schemeClr>
              </a:gs>
              <a:gs pos="0">
                <a:schemeClr val="accent5">
                  <a:lumMod val="97000"/>
                  <a:lumOff val="3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dirty="0" smtClean="0">
                <a:cs typeface="Arial" panose="020B0604020202020204" pitchFamily="34" charset="0"/>
              </a:rPr>
              <a:t>24</a:t>
            </a:r>
            <a:endParaRPr lang="en-GB" sz="6000" dirty="0">
              <a:cs typeface="Arial" panose="020B0604020202020204" pitchFamily="34" charset="0"/>
            </a:endParaRPr>
          </a:p>
        </p:txBody>
      </p:sp>
      <p:sp>
        <p:nvSpPr>
          <p:cNvPr id="36" name="Number 1"/>
          <p:cNvSpPr/>
          <p:nvPr/>
        </p:nvSpPr>
        <p:spPr>
          <a:xfrm>
            <a:off x="1403668" y="811229"/>
            <a:ext cx="1440000" cy="1260000"/>
          </a:xfrm>
          <a:prstGeom prst="rect">
            <a:avLst/>
          </a:prstGeom>
          <a:gradFill flip="none" rotWithShape="1">
            <a:gsLst>
              <a:gs pos="100000">
                <a:schemeClr val="accent5">
                  <a:lumMod val="67000"/>
                </a:schemeClr>
              </a:gs>
              <a:gs pos="0">
                <a:schemeClr val="accent5">
                  <a:lumMod val="97000"/>
                  <a:lumOff val="3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dirty="0" smtClean="0">
                <a:cs typeface="Arial" panose="020B0604020202020204" pitchFamily="34" charset="0"/>
              </a:rPr>
              <a:t>1</a:t>
            </a:r>
            <a:endParaRPr lang="en-GB" sz="6000" dirty="0">
              <a:cs typeface="Arial" panose="020B0604020202020204" pitchFamily="34" charset="0"/>
            </a:endParaRPr>
          </a:p>
        </p:txBody>
      </p:sp>
      <p:sp>
        <p:nvSpPr>
          <p:cNvPr id="41" name="Number 2"/>
          <p:cNvSpPr/>
          <p:nvPr/>
        </p:nvSpPr>
        <p:spPr>
          <a:xfrm>
            <a:off x="2989227" y="792839"/>
            <a:ext cx="1440000" cy="1260000"/>
          </a:xfrm>
          <a:prstGeom prst="rect">
            <a:avLst/>
          </a:prstGeom>
          <a:gradFill flip="none" rotWithShape="1">
            <a:gsLst>
              <a:gs pos="100000">
                <a:schemeClr val="accent5">
                  <a:lumMod val="67000"/>
                </a:schemeClr>
              </a:gs>
              <a:gs pos="0">
                <a:schemeClr val="accent5">
                  <a:lumMod val="97000"/>
                  <a:lumOff val="3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dirty="0" smtClean="0">
                <a:cs typeface="Arial" panose="020B0604020202020204" pitchFamily="34" charset="0"/>
              </a:rPr>
              <a:t>2</a:t>
            </a:r>
            <a:endParaRPr lang="en-GB" sz="6000" dirty="0">
              <a:cs typeface="Arial" panose="020B0604020202020204" pitchFamily="34" charset="0"/>
            </a:endParaRPr>
          </a:p>
        </p:txBody>
      </p:sp>
      <p:sp>
        <p:nvSpPr>
          <p:cNvPr id="45" name="Number 3"/>
          <p:cNvSpPr/>
          <p:nvPr/>
        </p:nvSpPr>
        <p:spPr>
          <a:xfrm>
            <a:off x="4602954" y="773740"/>
            <a:ext cx="1440000" cy="1260000"/>
          </a:xfrm>
          <a:prstGeom prst="rect">
            <a:avLst/>
          </a:prstGeom>
          <a:gradFill flip="none" rotWithShape="1">
            <a:gsLst>
              <a:gs pos="100000">
                <a:schemeClr val="accent5">
                  <a:lumMod val="67000"/>
                </a:schemeClr>
              </a:gs>
              <a:gs pos="0">
                <a:schemeClr val="accent5">
                  <a:lumMod val="97000"/>
                  <a:lumOff val="3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dirty="0" smtClean="0">
                <a:cs typeface="Arial" panose="020B0604020202020204" pitchFamily="34" charset="0"/>
              </a:rPr>
              <a:t>3</a:t>
            </a:r>
            <a:endParaRPr lang="en-GB" sz="6000" dirty="0">
              <a:cs typeface="Arial" panose="020B0604020202020204" pitchFamily="34" charset="0"/>
            </a:endParaRPr>
          </a:p>
        </p:txBody>
      </p:sp>
      <p:grpSp>
        <p:nvGrpSpPr>
          <p:cNvPr id="32" name="Logo"/>
          <p:cNvGrpSpPr/>
          <p:nvPr/>
        </p:nvGrpSpPr>
        <p:grpSpPr>
          <a:xfrm>
            <a:off x="9839779" y="6436842"/>
            <a:ext cx="976721" cy="261610"/>
            <a:chOff x="5160900" y="6348338"/>
            <a:chExt cx="976721" cy="261610"/>
          </a:xfrm>
        </p:grpSpPr>
        <p:pic>
          <p:nvPicPr>
            <p:cNvPr id="14" name="TL"/>
            <p:cNvPicPr>
              <a:picLocks noChangeAspect="1"/>
            </p:cNvPicPr>
            <p:nvPr/>
          </p:nvPicPr>
          <p:blipFill>
            <a:blip r:embed="rId16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60900" y="6389143"/>
              <a:ext cx="180000" cy="180000"/>
            </a:xfrm>
            <a:prstGeom prst="rect">
              <a:avLst/>
            </a:prstGeom>
          </p:spPr>
        </p:pic>
        <p:sp>
          <p:nvSpPr>
            <p:cNvPr id="15" name="tekhnologic"/>
            <p:cNvSpPr/>
            <p:nvPr/>
          </p:nvSpPr>
          <p:spPr>
            <a:xfrm>
              <a:off x="5287708" y="6348338"/>
              <a:ext cx="849913" cy="26161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GB" altLang="ja-JP" sz="1100" b="0" cap="none" spc="0" dirty="0" err="1" smtClean="0">
                  <a:ln w="0"/>
                  <a:solidFill>
                    <a:srgbClr val="27519D"/>
                  </a:solidFill>
                </a:rPr>
                <a:t>tekhnologic</a:t>
              </a:r>
              <a:endParaRPr lang="ja-JP" altLang="en-US" sz="1100" b="0" cap="none" spc="0" dirty="0">
                <a:ln w="0"/>
                <a:solidFill>
                  <a:srgbClr val="27519D"/>
                </a:solidFill>
              </a:endParaRPr>
            </a:p>
          </p:txBody>
        </p:sp>
      </p:grpSp>
      <p:sp>
        <p:nvSpPr>
          <p:cNvPr id="33" name="Title"/>
          <p:cNvSpPr/>
          <p:nvPr/>
        </p:nvSpPr>
        <p:spPr>
          <a:xfrm>
            <a:off x="0" y="22481"/>
            <a:ext cx="1219200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GB" altLang="ja-JP" sz="4000" b="1" cap="none" spc="0" dirty="0" smtClean="0">
                <a:ln w="0">
                  <a:solidFill>
                    <a:srgbClr val="00B0F0"/>
                  </a:solidFill>
                </a:ln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Arial" panose="020B0604020202020204" pitchFamily="34" charset="0"/>
              </a:rPr>
              <a:t>Sports and Hobbies</a:t>
            </a:r>
            <a:endParaRPr lang="ja-JP" altLang="en-US" sz="4000" b="1" cap="none" spc="0" dirty="0">
              <a:ln w="0">
                <a:solidFill>
                  <a:srgbClr val="00B0F0"/>
                </a:solidFill>
              </a:ln>
              <a:solidFill>
                <a:srgbClr val="7030A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Arial" panose="020B0604020202020204" pitchFamily="34" charset="0"/>
            </a:endParaRPr>
          </a:p>
        </p:txBody>
      </p:sp>
      <p:sp>
        <p:nvSpPr>
          <p:cNvPr id="2" name="Hide All Button"/>
          <p:cNvSpPr/>
          <p:nvPr/>
        </p:nvSpPr>
        <p:spPr>
          <a:xfrm>
            <a:off x="1375500" y="6389143"/>
            <a:ext cx="1440000" cy="360000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89000"/>
                </a:schemeClr>
              </a:gs>
              <a:gs pos="23000">
                <a:schemeClr val="accent2">
                  <a:lumMod val="89000"/>
                </a:schemeClr>
              </a:gs>
              <a:gs pos="69000">
                <a:schemeClr val="accent2">
                  <a:lumMod val="75000"/>
                </a:schemeClr>
              </a:gs>
              <a:gs pos="97000">
                <a:schemeClr val="accent2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/>
              <a:t>Hide All</a:t>
            </a:r>
            <a:endParaRPr lang="en-GB" sz="2000" dirty="0"/>
          </a:p>
        </p:txBody>
      </p:sp>
      <p:sp>
        <p:nvSpPr>
          <p:cNvPr id="88" name="Show All Button"/>
          <p:cNvSpPr/>
          <p:nvPr/>
        </p:nvSpPr>
        <p:spPr>
          <a:xfrm>
            <a:off x="2975700" y="6387648"/>
            <a:ext cx="1440000" cy="359999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89000"/>
                </a:schemeClr>
              </a:gs>
              <a:gs pos="23000">
                <a:schemeClr val="accent5">
                  <a:lumMod val="89000"/>
                </a:schemeClr>
              </a:gs>
              <a:gs pos="69000">
                <a:schemeClr val="accent5">
                  <a:lumMod val="75000"/>
                </a:schemeClr>
              </a:gs>
              <a:gs pos="97000">
                <a:schemeClr val="accent5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Show All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9701721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21000"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21000"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21000"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21000"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21000"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21000"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21000"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21000"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21000"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21000"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21000">
                                        <p:cTn display="0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21000">
                                        <p:cTn display="0" masterRel="sameClick">
                                          <p:stCondLst>
                                            <p:cond evt="begin" delay="0">
                                              <p:tn val="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21000">
                                        <p:cTn display="0" masterRel="sameClick">
                                          <p:stCondLst>
                                            <p:cond evt="begin" delay="0">
                                              <p:tn val="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21000">
                                        <p:cTn display="0" masterRel="sameClick">
                                          <p:stCondLst>
                                            <p:cond evt="begin" delay="0">
                                              <p:tn val="8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21000">
                                        <p:cTn display="0" masterRel="sameClick">
                                          <p:stCondLst>
                                            <p:cond evt="begin" delay="0">
                                              <p:tn val="8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21000">
                                        <p:cTn display="0" masterRel="sameClick">
                                          <p:stCondLst>
                                            <p:cond evt="begin" delay="0">
                                              <p:tn val="9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21000">
                                        <p:cTn display="0" masterRel="sameClick">
                                          <p:stCondLst>
                                            <p:cond evt="begin" delay="0">
                                              <p:tn val="10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21000">
                                        <p:cTn display="0" masterRel="sameClick">
                                          <p:stCondLst>
                                            <p:cond evt="begin" delay="0">
                                              <p:tn val="10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21000">
                                        <p:cTn display="0" masterRel="sameClick">
                                          <p:stCondLst>
                                            <p:cond evt="begin" delay="0">
                                              <p:tn val="1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21000">
                                        <p:cTn display="0" masterRel="sameClick">
                                          <p:stCondLst>
                                            <p:cond evt="begin" delay="0">
                                              <p:tn val="1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21000">
                                        <p:cTn display="0" masterRel="sameClick">
                                          <p:stCondLst>
                                            <p:cond evt="begin" delay="0">
                                              <p:tn val="1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21000">
                                        <p:cTn display="0" masterRel="sameClick">
                                          <p:stCondLst>
                                            <p:cond evt="begin" delay="0">
                                              <p:tn val="1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>
                      <p:stCondLst>
                        <p:cond delay="0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21000">
                                        <p:cTn display="0" masterRel="sameClick">
                                          <p:stCondLst>
                                            <p:cond evt="begin" delay="0">
                                              <p:tn val="1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>
                      <p:stCondLst>
                        <p:cond delay="0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21000">
                                        <p:cTn display="0" masterRel="sameClick">
                                          <p:stCondLst>
                                            <p:cond evt="begin" delay="0">
                                              <p:tn val="1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21000">
                                        <p:cTn display="0" masterRel="sameClick">
                                          <p:stCondLst>
                                            <p:cond evt="begin" delay="0">
                                              <p:tn val="1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21000">
                                        <p:cTn display="0" masterRel="sameClick">
                                          <p:stCondLst>
                                            <p:cond evt="begin" delay="0">
                                              <p:tn val="1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5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9" fill="hold">
                      <p:stCondLst>
                        <p:cond delay="0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21000">
                                        <p:cTn display="0" masterRel="sameClick">
                                          <p:stCondLst>
                                            <p:cond evt="begin" delay="0">
                                              <p:tn val="1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64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5" fill="hold">
                      <p:stCondLst>
                        <p:cond delay="0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21000">
                                        <p:cTn display="0" masterRel="sameClick">
                                          <p:stCondLst>
                                            <p:cond evt="begin" delay="0">
                                              <p:tn val="16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21000">
                                        <p:cTn display="0" masterRel="sameClick">
                                          <p:stCondLst>
                                            <p:cond evt="begin" delay="0">
                                              <p:tn val="17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76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7" fill="hold">
                      <p:stCondLst>
                        <p:cond delay="0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21000">
                                        <p:cTn display="0" masterRel="sameClick">
                                          <p:stCondLst>
                                            <p:cond evt="begin" delay="0">
                                              <p:tn val="17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8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3" fill="hold">
                      <p:stCondLst>
                        <p:cond delay="0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21000">
                                        <p:cTn display="0" masterRel="sameClick">
                                          <p:stCondLst>
                                            <p:cond evt="begin" delay="0">
                                              <p:tn val="1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8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9" fill="hold">
                      <p:stCondLst>
                        <p:cond delay="0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21000">
                                        <p:cTn display="0" masterRel="sameClick">
                                          <p:stCondLst>
                                            <p:cond evt="begin" delay="0">
                                              <p:tn val="19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9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5" fill="hold">
                      <p:stCondLst>
                        <p:cond delay="0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21000">
                                        <p:cTn display="0" masterRel="sameClick">
                                          <p:stCondLst>
                                            <p:cond evt="begin" delay="0">
                                              <p:tn val="19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00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1" fill="hold">
                      <p:stCondLst>
                        <p:cond delay="0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21000">
                                        <p:cTn display="0" masterRel="sameClick">
                                          <p:stCondLst>
                                            <p:cond evt="begin" delay="0">
                                              <p:tn val="20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206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7" fill="hold">
                      <p:stCondLst>
                        <p:cond delay="0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21000">
                                        <p:cTn display="0" masterRel="sameClick">
                                          <p:stCondLst>
                                            <p:cond evt="begin" delay="0">
                                              <p:tn val="20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212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3" fill="hold">
                      <p:stCondLst>
                        <p:cond delay="0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21000">
                                        <p:cTn display="0" masterRel="sameClick">
                                          <p:stCondLst>
                                            <p:cond evt="begin" delay="0">
                                              <p:tn val="2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21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9" fill="hold">
                      <p:stCondLst>
                        <p:cond delay="0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21000">
                                        <p:cTn display="0" masterRel="sameClick">
                                          <p:stCondLst>
                                            <p:cond evt="begin" delay="0">
                                              <p:tn val="2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2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5" fill="hold">
                      <p:stCondLst>
                        <p:cond delay="0"/>
                      </p:stCondLst>
                      <p:childTnLst>
                        <p:par>
                          <p:cTn id="226" fill="hold">
                            <p:stCondLst>
                              <p:cond delay="0"/>
                            </p:stCondLst>
                            <p:childTnLst>
                              <p:par>
                                <p:cTn id="227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21000">
                                        <p:cTn display="0" masterRel="sameClick">
                                          <p:stCondLst>
                                            <p:cond evt="begin" delay="0">
                                              <p:tn val="2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30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1" fill="hold">
                      <p:stCondLst>
                        <p:cond delay="0"/>
                      </p:stCondLst>
                      <p:childTnLst>
                        <p:par>
                          <p:cTn id="232" fill="hold">
                            <p:stCondLst>
                              <p:cond delay="0"/>
                            </p:stCondLst>
                            <p:childTnLst>
                              <p:par>
                                <p:cTn id="233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21000">
                                        <p:cTn display="0" masterRel="sameClick">
                                          <p:stCondLst>
                                            <p:cond evt="begin" delay="0">
                                              <p:tn val="2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36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7" fill="hold">
                      <p:stCondLst>
                        <p:cond delay="0"/>
                      </p:stCondLst>
                      <p:childTnLst>
                        <p:par>
                          <p:cTn id="238" fill="hold">
                            <p:stCondLst>
                              <p:cond delay="0"/>
                            </p:stCondLst>
                            <p:childTnLst>
                              <p:par>
                                <p:cTn id="239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21000">
                                        <p:cTn display="0" masterRel="sameClick">
                                          <p:stCondLst>
                                            <p:cond evt="begin" delay="0">
                                              <p:tn val="2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24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3" fill="hold">
                      <p:stCondLst>
                        <p:cond delay="0"/>
                      </p:stCondLst>
                      <p:childTnLst>
                        <p:par>
                          <p:cTn id="244" fill="hold">
                            <p:stCondLst>
                              <p:cond delay="0"/>
                            </p:stCondLst>
                            <p:childTnLst>
                              <p:par>
                                <p:cTn id="24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21000">
                                        <p:cTn display="0" masterRel="sameClick">
                                          <p:stCondLst>
                                            <p:cond evt="begin" delay="0">
                                              <p:tn val="2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248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9" fill="hold">
                      <p:stCondLst>
                        <p:cond delay="0"/>
                      </p:stCondLst>
                      <p:childTnLst>
                        <p:par>
                          <p:cTn id="250" fill="hold">
                            <p:stCondLst>
                              <p:cond delay="0"/>
                            </p:stCondLst>
                            <p:childTnLst>
                              <p:par>
                                <p:cTn id="251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21000">
                                        <p:cTn display="0" masterRel="sameClick">
                                          <p:stCondLst>
                                            <p:cond evt="begin" delay="0">
                                              <p:tn val="2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25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5" fill="hold">
                      <p:stCondLst>
                        <p:cond delay="0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21000">
                                        <p:cTn display="0" masterRel="sameClick">
                                          <p:stCondLst>
                                            <p:cond evt="begin" delay="0">
                                              <p:tn val="2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6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1" fill="hold">
                      <p:stCondLst>
                        <p:cond delay="0"/>
                      </p:stCondLst>
                      <p:childTnLst>
                        <p:par>
                          <p:cTn id="262" fill="hold">
                            <p:stCondLst>
                              <p:cond delay="0"/>
                            </p:stCondLst>
                            <p:childTnLst>
                              <p:par>
                                <p:cTn id="263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21000">
                                        <p:cTn display="0" masterRel="sameClick">
                                          <p:stCondLst>
                                            <p:cond evt="begin" delay="0">
                                              <p:tn val="26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66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7" fill="hold">
                      <p:stCondLst>
                        <p:cond delay="0"/>
                      </p:stCondLst>
                      <p:childTnLst>
                        <p:par>
                          <p:cTn id="268" fill="hold">
                            <p:stCondLst>
                              <p:cond delay="0"/>
                            </p:stCondLst>
                            <p:childTnLst>
                              <p:par>
                                <p:cTn id="269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21000">
                                        <p:cTn display="0" masterRel="sameClick">
                                          <p:stCondLst>
                                            <p:cond evt="begin" delay="0">
                                              <p:tn val="26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27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3" fill="hold">
                      <p:stCondLst>
                        <p:cond delay="0"/>
                      </p:stCondLst>
                      <p:childTnLst>
                        <p:par>
                          <p:cTn id="274" fill="hold">
                            <p:stCondLst>
                              <p:cond delay="0"/>
                            </p:stCondLst>
                            <p:childTnLst>
                              <p:par>
                                <p:cTn id="27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21000">
                                        <p:cTn display="0" masterRel="sameClick">
                                          <p:stCondLst>
                                            <p:cond evt="begin" delay="0">
                                              <p:tn val="27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278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9" fill="hold">
                      <p:stCondLst>
                        <p:cond delay="0"/>
                      </p:stCondLst>
                      <p:childTnLst>
                        <p:par>
                          <p:cTn id="280" fill="hold">
                            <p:stCondLst>
                              <p:cond delay="0"/>
                            </p:stCondLst>
                            <p:childTnLst>
                              <p:par>
                                <p:cTn id="281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21000">
                                        <p:cTn display="0" masterRel="sameClick">
                                          <p:stCondLst>
                                            <p:cond evt="begin" delay="0">
                                              <p:tn val="28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284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5" fill="hold">
                      <p:stCondLst>
                        <p:cond delay="0"/>
                      </p:stCondLst>
                      <p:childTnLst>
                        <p:par>
                          <p:cTn id="286" fill="hold">
                            <p:stCondLst>
                              <p:cond delay="0"/>
                            </p:stCondLst>
                            <p:childTnLst>
                              <p:par>
                                <p:cTn id="287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21000">
                                        <p:cTn display="0" masterRel="sameClick">
                                          <p:stCondLst>
                                            <p:cond evt="begin" delay="0">
                                              <p:tn val="28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290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1" fill="hold">
                      <p:stCondLst>
                        <p:cond delay="0"/>
                      </p:stCondLst>
                      <p:childTnLst>
                        <p:par>
                          <p:cTn id="292" fill="hold">
                            <p:stCondLst>
                              <p:cond delay="0"/>
                            </p:stCondLst>
                            <p:childTnLst>
                              <p:par>
                                <p:cTn id="293" presetID="10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6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9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2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5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8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4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7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0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3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6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9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2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5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8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1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4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7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0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3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6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9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2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365" restart="whenNotActive" fill="hold" evtFilter="cancelBubble" nodeType="interactiveSeq">
                <p:stCondLst>
                  <p:cond evt="onClick" delay="0">
                    <p:tgtEl>
                      <p:spTgt spid="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6" fill="hold">
                      <p:stCondLst>
                        <p:cond delay="0"/>
                      </p:stCondLst>
                      <p:childTnLst>
                        <p:par>
                          <p:cTn id="367" fill="hold">
                            <p:stCondLst>
                              <p:cond delay="0"/>
                            </p:stCondLst>
                            <p:childTnLst>
                              <p:par>
                                <p:cTn id="368" presetID="10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1" presetID="10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4" presetID="10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7" presetID="10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0" presetID="10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3" presetID="10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6" presetID="10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9" presetID="10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2" presetID="10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5" presetID="10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8" presetID="10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1" presetID="10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4" presetID="10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7" presetID="10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0" presetID="10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3" presetID="10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6" presetID="10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9" presetID="10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2" presetID="10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5" presetID="10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8" presetID="10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1" presetID="10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4" presetID="10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7" presetID="10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8"/>
                  </p:tgtEl>
                </p:cond>
              </p:nextCondLst>
            </p:seq>
          </p:childTnLst>
        </p:cTn>
      </p:par>
    </p:tnLst>
    <p:bldLst>
      <p:bldP spid="49" grpId="0" animBg="1"/>
      <p:bldP spid="49" grpId="1" animBg="1"/>
      <p:bldP spid="49" grpId="2" animBg="1"/>
      <p:bldP spid="49" grpId="3" animBg="1"/>
      <p:bldP spid="53" grpId="0" animBg="1"/>
      <p:bldP spid="53" grpId="1" animBg="1"/>
      <p:bldP spid="53" grpId="2" animBg="1"/>
      <p:bldP spid="53" grpId="3" animBg="1"/>
      <p:bldP spid="57" grpId="0" animBg="1"/>
      <p:bldP spid="57" grpId="1" animBg="1"/>
      <p:bldP spid="57" grpId="2" animBg="1"/>
      <p:bldP spid="57" grpId="3" animBg="1"/>
      <p:bldP spid="50" grpId="0" animBg="1"/>
      <p:bldP spid="50" grpId="1" animBg="1"/>
      <p:bldP spid="50" grpId="2" animBg="1"/>
      <p:bldP spid="50" grpId="3" animBg="1"/>
      <p:bldP spid="54" grpId="0" animBg="1"/>
      <p:bldP spid="54" grpId="1" animBg="1"/>
      <p:bldP spid="54" grpId="2" animBg="1"/>
      <p:bldP spid="54" grpId="3" animBg="1"/>
      <p:bldP spid="58" grpId="0" animBg="1"/>
      <p:bldP spid="58" grpId="1" animBg="1"/>
      <p:bldP spid="58" grpId="2" animBg="1"/>
      <p:bldP spid="58" grpId="3" animBg="1"/>
      <p:bldP spid="51" grpId="0" animBg="1"/>
      <p:bldP spid="51" grpId="1" animBg="1"/>
      <p:bldP spid="51" grpId="2" animBg="1"/>
      <p:bldP spid="51" grpId="3" animBg="1"/>
      <p:bldP spid="55" grpId="0" animBg="1"/>
      <p:bldP spid="55" grpId="1" animBg="1"/>
      <p:bldP spid="55" grpId="2" animBg="1"/>
      <p:bldP spid="55" grpId="3" animBg="1"/>
      <p:bldP spid="59" grpId="0" animBg="1"/>
      <p:bldP spid="59" grpId="1" animBg="1"/>
      <p:bldP spid="59" grpId="2" animBg="1"/>
      <p:bldP spid="59" grpId="3" animBg="1"/>
      <p:bldP spid="52" grpId="0" animBg="1"/>
      <p:bldP spid="52" grpId="1" animBg="1"/>
      <p:bldP spid="52" grpId="2" animBg="1"/>
      <p:bldP spid="52" grpId="3" animBg="1"/>
      <p:bldP spid="56" grpId="0" animBg="1"/>
      <p:bldP spid="56" grpId="1" animBg="1"/>
      <p:bldP spid="56" grpId="2" animBg="1"/>
      <p:bldP spid="56" grpId="3" animBg="1"/>
      <p:bldP spid="37" grpId="0" animBg="1"/>
      <p:bldP spid="37" grpId="1" animBg="1"/>
      <p:bldP spid="37" grpId="2" animBg="1"/>
      <p:bldP spid="37" grpId="3" animBg="1"/>
      <p:bldP spid="42" grpId="0" animBg="1"/>
      <p:bldP spid="42" grpId="1" animBg="1"/>
      <p:bldP spid="42" grpId="2" animBg="1"/>
      <p:bldP spid="42" grpId="3" animBg="1"/>
      <p:bldP spid="46" grpId="0" animBg="1"/>
      <p:bldP spid="46" grpId="1" animBg="1"/>
      <p:bldP spid="46" grpId="2" animBg="1"/>
      <p:bldP spid="46" grpId="3" animBg="1"/>
      <p:bldP spid="38" grpId="0" animBg="1"/>
      <p:bldP spid="38" grpId="1" animBg="1"/>
      <p:bldP spid="38" grpId="2" animBg="1"/>
      <p:bldP spid="38" grpId="3" animBg="1"/>
      <p:bldP spid="43" grpId="0" animBg="1"/>
      <p:bldP spid="43" grpId="1" animBg="1"/>
      <p:bldP spid="43" grpId="2" animBg="1"/>
      <p:bldP spid="43" grpId="3" animBg="1"/>
      <p:bldP spid="47" grpId="0" animBg="1"/>
      <p:bldP spid="47" grpId="1" animBg="1"/>
      <p:bldP spid="47" grpId="2" animBg="1"/>
      <p:bldP spid="47" grpId="3" animBg="1"/>
      <p:bldP spid="39" grpId="0" animBg="1"/>
      <p:bldP spid="39" grpId="1" animBg="1"/>
      <p:bldP spid="39" grpId="2" animBg="1"/>
      <p:bldP spid="39" grpId="3" animBg="1"/>
      <p:bldP spid="44" grpId="0" animBg="1"/>
      <p:bldP spid="44" grpId="1" animBg="1"/>
      <p:bldP spid="44" grpId="2" animBg="1"/>
      <p:bldP spid="44" grpId="3" animBg="1"/>
      <p:bldP spid="48" grpId="0" animBg="1"/>
      <p:bldP spid="48" grpId="1" animBg="1"/>
      <p:bldP spid="48" grpId="2" animBg="1"/>
      <p:bldP spid="48" grpId="3" animBg="1"/>
      <p:bldP spid="60" grpId="0" animBg="1"/>
      <p:bldP spid="60" grpId="1" animBg="1"/>
      <p:bldP spid="60" grpId="2" animBg="1"/>
      <p:bldP spid="60" grpId="3" animBg="1"/>
      <p:bldP spid="36" grpId="0" animBg="1"/>
      <p:bldP spid="36" grpId="1" animBg="1"/>
      <p:bldP spid="36" grpId="2" animBg="1"/>
      <p:bldP spid="36" grpId="3" animBg="1"/>
      <p:bldP spid="41" grpId="0" animBg="1"/>
      <p:bldP spid="41" grpId="1" animBg="1"/>
      <p:bldP spid="41" grpId="2" animBg="1"/>
      <p:bldP spid="41" grpId="3" animBg="1"/>
      <p:bldP spid="45" grpId="0" animBg="1"/>
      <p:bldP spid="45" grpId="1" animBg="1"/>
      <p:bldP spid="45" grpId="2" animBg="1"/>
      <p:bldP spid="45" grpId="3" animBg="1"/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96</Words>
  <Application>Microsoft Office PowerPoint</Application>
  <PresentationFormat>Произвольный</PresentationFormat>
  <Paragraphs>47</Paragraphs>
  <Slides>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Tema de Office</vt:lpstr>
      <vt:lpstr>Memory game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</dc:creator>
  <cp:lastModifiedBy>User</cp:lastModifiedBy>
  <cp:revision>9</cp:revision>
  <dcterms:created xsi:type="dcterms:W3CDTF">2020-06-10T01:00:48Z</dcterms:created>
  <dcterms:modified xsi:type="dcterms:W3CDTF">2021-11-02T10:58:46Z</dcterms:modified>
</cp:coreProperties>
</file>