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64" r:id="rId6"/>
    <p:sldId id="257" r:id="rId7"/>
    <p:sldId id="259" r:id="rId8"/>
    <p:sldId id="260" r:id="rId9"/>
    <p:sldId id="261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3D679"/>
    <a:srgbClr val="EFFC7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14" autoAdjust="0"/>
    <p:restoredTop sz="94673" autoAdjust="0"/>
  </p:normalViewPr>
  <p:slideViewPr>
    <p:cSldViewPr>
      <p:cViewPr varScale="1">
        <p:scale>
          <a:sx n="52" d="100"/>
          <a:sy n="52" d="100"/>
        </p:scale>
        <p:origin x="-1339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>
                <a:alpha val="0"/>
              </a:srgbClr>
            </a:gs>
            <a:gs pos="0">
              <a:srgbClr val="FFFF00"/>
            </a:gs>
            <a:gs pos="50000">
              <a:srgbClr val="9CB86E"/>
            </a:gs>
            <a:gs pos="100000">
              <a:srgbClr val="156B13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" TargetMode="Externa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Lenovo\Desktop\&#1089;&#1077;&#1084;&#1077;&#1085;&#1072;%20&#1076;&#1088;&#1091;&#1078;&#1073;&#1099;\Kitaro_-_Silk_Road_66096307.mp3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57166"/>
            <a:ext cx="7858180" cy="6072230"/>
          </a:xfrm>
          <a:ln w="69850" cap="sq" cmpd="tri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Государственное бюджетное общеобразовательное учреждение средняя общеобразовательная школа №414 Красносельского района Санкт-Петербурга.</a:t>
            </a:r>
          </a:p>
          <a:p>
            <a:endParaRPr lang="ru-RU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НАБЛЮДЕНИЯ ЗА ВЫРАЩИВАНИЕМ АВОКАДО В ДОМАШНИХ УСЛОВИЯХ. </a:t>
            </a:r>
          </a:p>
          <a:p>
            <a:r>
              <a:rPr lang="ru-RU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тер.Сергиево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Красносельский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район Санкт-Петербурга).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Лето 2020.</a:t>
            </a:r>
          </a:p>
          <a:p>
            <a:pPr algn="r"/>
            <a:endParaRPr lang="ru-RU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			</a:t>
            </a:r>
            <a:r>
              <a:rPr lang="ru-RU" sz="16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Выполнил: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			</a:t>
            </a:r>
            <a:r>
              <a:rPr lang="ru-RU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Редьков</a:t>
            </a:r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Родион, 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			ученик 6 класса.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			</a:t>
            </a:r>
            <a:r>
              <a:rPr lang="ru-RU" sz="16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Руководитель и консультант: 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			</a:t>
            </a:r>
            <a:r>
              <a:rPr lang="ru-RU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Редькова</a:t>
            </a:r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Татьяна Дмитриевна,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					учитель английского языка</a:t>
            </a:r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		</a:t>
            </a:r>
            <a:r>
              <a:rPr lang="ru-RU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эл.почта</a:t>
            </a:r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sz="16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tatiana_redko@mail.ru</a:t>
            </a:r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Санкт-Петербург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2020г.</a:t>
            </a:r>
          </a:p>
        </p:txBody>
      </p:sp>
    </p:spTree>
    <p:extLst>
      <p:ext uri="{BB962C8B-B14F-4D97-AF65-F5344CB8AC3E}">
        <p14:creationId xmlns="" xmlns:p14="http://schemas.microsoft.com/office/powerpoint/2010/main" val="3510117642"/>
      </p:ext>
    </p:extLst>
  </p:cSld>
  <p:clrMapOvr>
    <a:masterClrMapping/>
  </p:clrMapOvr>
  <p:transition spd="slow" advClick="0" advTm="15703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3643314"/>
            <a:ext cx="6286544" cy="178595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3042" y="1857364"/>
            <a:ext cx="6572296" cy="135732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презентации использовались материалы с сайта </a:t>
            </a:r>
            <a:r>
              <a:rPr lang="en-US" sz="2400" dirty="0" smtClean="0">
                <a:hlinkClick r:id="rId2"/>
              </a:rPr>
              <a:t>https://ru.wikipedia.org/</a:t>
            </a:r>
            <a:r>
              <a:rPr lang="ru-RU" sz="2400" dirty="0" smtClean="0"/>
              <a:t> , а так же личные фото и  наблюдения автора.</a:t>
            </a:r>
          </a:p>
          <a:p>
            <a:endParaRPr lang="ru-RU" dirty="0"/>
          </a:p>
        </p:txBody>
      </p:sp>
    </p:spTree>
  </p:cSld>
  <p:clrMapOvr>
    <a:masterClrMapping/>
  </p:clrMapOvr>
  <p:transition spd="slow" advClick="0" advTm="25000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Здравствуйте!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ru-RU" dirty="0" smtClean="0"/>
              <a:t>В нашей семье любят авокадо. Это очень полезный фрукт. И, каждый раз разрезая его, я удивляюсь, какая у него большая и интересная косточка. Мне стало очень интересно: получится ли прорастить её? 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В моем отчете хочу познакомить Вас с результатами моего эксперимента.</a:t>
            </a:r>
          </a:p>
          <a:p>
            <a:pPr>
              <a:lnSpc>
                <a:spcPct val="120000"/>
              </a:lnSpc>
            </a:pPr>
            <a:endParaRPr lang="ru-RU" dirty="0"/>
          </a:p>
        </p:txBody>
      </p:sp>
      <p:pic>
        <p:nvPicPr>
          <p:cNvPr id="6" name="Kitaro_-_Silk_Road_6609630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715404" y="66135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4101956"/>
      </p:ext>
    </p:extLst>
  </p:cSld>
  <p:clrMapOvr>
    <a:masterClrMapping/>
  </p:clrMapOvr>
  <p:transition spd="slow" advClick="0" advTm="20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56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0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АВОКАДО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 err="1" smtClean="0"/>
              <a:t>Авока́до</a:t>
            </a:r>
            <a:r>
              <a:rPr lang="ru-RU" dirty="0" smtClean="0"/>
              <a:t>, или </a:t>
            </a:r>
            <a:r>
              <a:rPr lang="ru-RU" dirty="0" err="1" smtClean="0"/>
              <a:t>Персе́я</a:t>
            </a:r>
            <a:r>
              <a:rPr lang="ru-RU" dirty="0" smtClean="0"/>
              <a:t> </a:t>
            </a:r>
            <a:r>
              <a:rPr lang="ru-RU" dirty="0" err="1" smtClean="0"/>
              <a:t>америка́нская</a:t>
            </a:r>
            <a:r>
              <a:rPr lang="ru-RU" baseline="30000" dirty="0" smtClean="0"/>
              <a:t> </a:t>
            </a:r>
            <a:r>
              <a:rPr lang="ru-RU" dirty="0" smtClean="0"/>
              <a:t>(лат. </a:t>
            </a:r>
            <a:r>
              <a:rPr lang="ru-RU" i="1" dirty="0" err="1" smtClean="0"/>
              <a:t>Persēa</a:t>
            </a:r>
            <a:r>
              <a:rPr lang="ru-RU" i="1" dirty="0" smtClean="0"/>
              <a:t> </a:t>
            </a:r>
            <a:r>
              <a:rPr lang="ru-RU" i="1" dirty="0" err="1" smtClean="0"/>
              <a:t>americāna</a:t>
            </a:r>
            <a:r>
              <a:rPr lang="ru-RU" dirty="0" smtClean="0"/>
              <a:t>), —  вечнозеленое плодовое растение; вид рода Персея (</a:t>
            </a:r>
            <a:r>
              <a:rPr lang="ru-RU" i="1" dirty="0" err="1" smtClean="0"/>
              <a:t>Persea</a:t>
            </a:r>
            <a:r>
              <a:rPr lang="ru-RU" dirty="0" smtClean="0"/>
              <a:t>) семейства Лавровые (</a:t>
            </a:r>
            <a:r>
              <a:rPr lang="ru-RU" i="1" dirty="0" err="1" smtClean="0"/>
              <a:t>Lauraceae</a:t>
            </a:r>
            <a:r>
              <a:rPr lang="ru-RU" dirty="0" smtClean="0"/>
              <a:t>).</a:t>
            </a:r>
          </a:p>
          <a:p>
            <a:pPr>
              <a:lnSpc>
                <a:spcPct val="120000"/>
              </a:lnSpc>
              <a:buNone/>
            </a:pPr>
            <a:endParaRPr lang="ru-RU" dirty="0" smtClean="0"/>
          </a:p>
          <a:p>
            <a:pPr>
              <a:lnSpc>
                <a:spcPct val="120000"/>
              </a:lnSpc>
            </a:pPr>
            <a:r>
              <a:rPr lang="ru-RU" dirty="0" smtClean="0"/>
              <a:t>Важная плодовая культура. Плоды растения также называются авокадо: их мякоть богата витаминами и важными минеральными веществами. 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     Ранее в русском языке для обозначения этого растения использовались также названия аллигаторова груша.</a:t>
            </a:r>
          </a:p>
          <a:p>
            <a:pPr>
              <a:lnSpc>
                <a:spcPct val="120000"/>
              </a:lnSpc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4101956"/>
      </p:ext>
    </p:extLst>
  </p:cSld>
  <p:clrMapOvr>
    <a:masterClrMapping/>
  </p:clrMapOvr>
  <p:transition spd="slow" advClick="0" advTm="19938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Так выглядит взрослое дерево авокадо, растущее в природе:</a:t>
            </a:r>
            <a:endParaRPr lang="ru-RU" dirty="0"/>
          </a:p>
        </p:txBody>
      </p:sp>
      <p:pic>
        <p:nvPicPr>
          <p:cNvPr id="4" name="Содержимое 3" descr="kak-rastet-avokado-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1428736"/>
            <a:ext cx="5896590" cy="3928991"/>
          </a:xfrm>
        </p:spPr>
      </p:pic>
      <p:sp>
        <p:nvSpPr>
          <p:cNvPr id="5" name="TextBox 4"/>
          <p:cNvSpPr txBox="1"/>
          <p:nvPr/>
        </p:nvSpPr>
        <p:spPr>
          <a:xfrm>
            <a:off x="857224" y="5286388"/>
            <a:ext cx="8001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Лидером в производстве и экспорте авокадо является Мексика. Авокадо выращивают во многих тропических и субтропических районах (США, Бразилия, Африка, Израиль). Урожай: 150—200 кг плодов с дерева. Существует свыше 400 сортов авокадо.</a:t>
            </a:r>
            <a:endParaRPr lang="ru-RU" dirty="0"/>
          </a:p>
        </p:txBody>
      </p:sp>
    </p:spTree>
  </p:cSld>
  <p:clrMapOvr>
    <a:masterClrMapping/>
  </p:clrMapOvr>
  <p:transition spd="slow" advClick="0" advTm="20000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МОИ НАБЛЮДЕНИЯ: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12187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7200" y="2348706"/>
            <a:ext cx="4038600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48200" y="2348706"/>
            <a:ext cx="4038600" cy="3028950"/>
          </a:xfrm>
        </p:spPr>
      </p:pic>
      <p:sp>
        <p:nvSpPr>
          <p:cNvPr id="9" name="Заголовок 6"/>
          <p:cNvSpPr>
            <a:spLocks noGrp="1"/>
          </p:cNvSpPr>
          <p:nvPr>
            <p:ph type="title"/>
          </p:nvPr>
        </p:nvSpPr>
        <p:spPr>
          <a:xfrm>
            <a:off x="642910" y="285728"/>
            <a:ext cx="3900486" cy="1368412"/>
          </a:xfrm>
          <a:prstGeom prst="flowChartMulti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30.06.2020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3504" y="428604"/>
            <a:ext cx="38576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Извлек косточку </a:t>
            </a:r>
          </a:p>
          <a:p>
            <a:r>
              <a:rPr lang="ru-RU" sz="3200" dirty="0" smtClean="0"/>
              <a:t>из авокадо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990013825"/>
      </p:ext>
    </p:extLst>
  </p:cSld>
  <p:clrMapOvr>
    <a:masterClrMapping/>
  </p:clrMapOvr>
  <p:transition spd="slow" advClick="0" advTm="13578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0201117_21420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-101629" y="1173143"/>
            <a:ext cx="5384804" cy="4038603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29190" y="857232"/>
            <a:ext cx="3714776" cy="445452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/>
              <a:t>   При помощи зубочисток установил косточку в емкости с водой так, чтобы она была погружена в воду примерно на одну треть.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3730020416"/>
      </p:ext>
    </p:extLst>
  </p:cSld>
  <p:clrMapOvr>
    <a:masterClrMapping/>
  </p:clrMapOvr>
  <p:transition spd="slow" advClick="0" advTm="12922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3837" y="2647941"/>
            <a:ext cx="4038600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38679" y="2647941"/>
            <a:ext cx="4038600" cy="3028950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214290"/>
            <a:ext cx="4329114" cy="1582726"/>
          </a:xfrm>
          <a:prstGeom prst="flowChartMulti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28.08.2020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628" y="214290"/>
            <a:ext cx="38576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Спустя 2 месяца я пересадил проросшую косточку в горшок с землей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3089487827"/>
      </p:ext>
    </p:extLst>
  </p:cSld>
  <p:clrMapOvr>
    <a:masterClrMapping/>
  </p:clrMapOvr>
  <p:transition spd="slow" advClick="0" advTm="16719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3638" y="2862454"/>
            <a:ext cx="4040188" cy="3030141"/>
          </a:xfrm>
        </p:spPr>
      </p:pic>
      <p:pic>
        <p:nvPicPr>
          <p:cNvPr id="8" name="Содержимое 7" descr="20201117_214549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4638282" y="2862652"/>
            <a:ext cx="4041775" cy="3031331"/>
          </a:xfrm>
        </p:spPr>
      </p:pic>
      <p:sp>
        <p:nvSpPr>
          <p:cNvPr id="10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43428" cy="1725602"/>
          </a:xfrm>
          <a:prstGeom prst="flowChartMulti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06.11.2020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2066" y="214290"/>
            <a:ext cx="38576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Прошло еще два месяца: мое деревце авокадо заметно подросло! </a:t>
            </a:r>
            <a:endParaRPr lang="ru-RU" sz="3200" dirty="0"/>
          </a:p>
        </p:txBody>
      </p:sp>
      <p:sp>
        <p:nvSpPr>
          <p:cNvPr id="13" name="Улыбающееся лицо 12"/>
          <p:cNvSpPr/>
          <p:nvPr/>
        </p:nvSpPr>
        <p:spPr>
          <a:xfrm>
            <a:off x="8286776" y="1000108"/>
            <a:ext cx="857224" cy="857256"/>
          </a:xfrm>
          <a:prstGeom prst="smileyFace">
            <a:avLst/>
          </a:prstGeom>
          <a:solidFill>
            <a:srgbClr val="F3D67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8351388"/>
      </p:ext>
    </p:extLst>
  </p:cSld>
  <p:clrMapOvr>
    <a:masterClrMapping/>
  </p:clrMapOvr>
  <p:transition spd="slow" advClick="0" advTm="26000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195</Words>
  <Application>Microsoft Office PowerPoint</Application>
  <PresentationFormat>Экран (4:3)</PresentationFormat>
  <Paragraphs>39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Здравствуйте!</vt:lpstr>
      <vt:lpstr>АВОКАДО</vt:lpstr>
      <vt:lpstr>Так выглядит взрослое дерево авокадо, растущее в природе:</vt:lpstr>
      <vt:lpstr>МОИ НАБЛЮДЕНИЯ:</vt:lpstr>
      <vt:lpstr>30.06.2020</vt:lpstr>
      <vt:lpstr>Слайд 7</vt:lpstr>
      <vt:lpstr>28.08.2020</vt:lpstr>
      <vt:lpstr>06.11.2020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Lenovo</cp:lastModifiedBy>
  <cp:revision>26</cp:revision>
  <dcterms:created xsi:type="dcterms:W3CDTF">2020-11-17T13:45:40Z</dcterms:created>
  <dcterms:modified xsi:type="dcterms:W3CDTF">2020-11-17T23:52:38Z</dcterms:modified>
</cp:coreProperties>
</file>