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61" r:id="rId5"/>
    <p:sldId id="259" r:id="rId6"/>
    <p:sldId id="260" r:id="rId7"/>
    <p:sldId id="263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komandirovka.ru/cities/salekhard/" TargetMode="External"/><Relationship Id="rId2" Type="http://schemas.openxmlformats.org/officeDocument/2006/relationships/hyperlink" Target="https://www.komandirovka.ru/cities/muzhy/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ww.komandirovka.ru/cities/moscow/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gogov.ru/mchs/yam/m347020" TargetMode="External"/><Relationship Id="rId2" Type="http://schemas.openxmlformats.org/officeDocument/2006/relationships/hyperlink" Target="https://gogov.ru/mchs/yam/m467135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DCIM\229OLYMP\PB1480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357298"/>
            <a:ext cx="8215370" cy="498278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285729"/>
            <a:ext cx="7929618" cy="107157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по математике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 Наш поселок в  числах».</a:t>
            </a: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14282" y="6429396"/>
            <a:ext cx="8572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Выполнили воспитанники кружка «Юный краевед». </a:t>
            </a:r>
            <a:r>
              <a:rPr lang="ru-RU" dirty="0" smtClean="0"/>
              <a:t>Руководитель Истомина Н.Н.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duma72.ru/upload/iblock/60b/h114004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5" y="0"/>
            <a:ext cx="6715171" cy="3952903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85720" y="3786190"/>
            <a:ext cx="8429684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/>
          </a:p>
          <a:p>
            <a:r>
              <a:rPr lang="ru-RU" sz="2400" b="1" dirty="0" err="1" smtClean="0"/>
              <a:t>Шуры́шкары</a:t>
            </a:r>
            <a:r>
              <a:rPr lang="ru-RU" sz="2400" dirty="0" smtClean="0"/>
              <a:t> — село в </a:t>
            </a:r>
            <a:r>
              <a:rPr lang="ru-RU" sz="2400" dirty="0" err="1" smtClean="0"/>
              <a:t>Шурышкарском</a:t>
            </a:r>
            <a:r>
              <a:rPr lang="ru-RU" sz="2400" dirty="0" smtClean="0"/>
              <a:t> районе Ямало-Ненецкого автономного округа России, административный центр сельского поселения </a:t>
            </a:r>
            <a:r>
              <a:rPr lang="ru-RU" sz="2400" dirty="0" err="1" smtClean="0"/>
              <a:t>Шурышкарское</a:t>
            </a:r>
            <a:r>
              <a:rPr lang="ru-RU" sz="2400" dirty="0" smtClean="0"/>
              <a:t>.</a:t>
            </a:r>
          </a:p>
          <a:p>
            <a:r>
              <a:rPr lang="ru-RU" sz="2400" dirty="0" smtClean="0"/>
              <a:t> Село расположено на левом берегу реки Малая Обь в 130 км к юго-западу от Салехарда и в 90 км от районного центра — села Мужи. Муниципальное образование сельское </a:t>
            </a:r>
            <a:r>
              <a:rPr lang="ru-RU" sz="2400" b="1" dirty="0" smtClean="0"/>
              <a:t>поселение</a:t>
            </a:r>
            <a:r>
              <a:rPr lang="ru-RU" sz="2400" dirty="0" smtClean="0"/>
              <a:t> </a:t>
            </a:r>
            <a:r>
              <a:rPr lang="ru-RU" sz="2400" b="1" dirty="0" err="1" smtClean="0"/>
              <a:t>Шурышкарское</a:t>
            </a:r>
            <a:r>
              <a:rPr lang="ru-RU" sz="2400" dirty="0" smtClean="0"/>
              <a:t> </a:t>
            </a:r>
            <a:r>
              <a:rPr lang="ru-RU" sz="2400" b="1" dirty="0" smtClean="0"/>
              <a:t>основано</a:t>
            </a:r>
            <a:r>
              <a:rPr lang="ru-RU" sz="2400" dirty="0" smtClean="0"/>
              <a:t> 28 декабря 2005 года.</a:t>
            </a:r>
            <a:endParaRPr lang="ru-RU" sz="2400" dirty="0"/>
          </a:p>
        </p:txBody>
      </p:sp>
      <p:pic>
        <p:nvPicPr>
          <p:cNvPr id="2050" name="Picture 2" descr="Герб - Село Шурышкары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768" y="357166"/>
            <a:ext cx="1638300" cy="204787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142976" y="0"/>
            <a:ext cx="550072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 Наш поселок в  числах»</a:t>
            </a:r>
          </a:p>
          <a:p>
            <a:pPr algn="ctr"/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500166" y="571480"/>
            <a:ext cx="514353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/>
              <a:t>Дата основания 1701г.</a:t>
            </a:r>
          </a:p>
          <a:p>
            <a:pPr algn="ctr"/>
            <a:r>
              <a:rPr lang="ru-RU" sz="2400" b="1" dirty="0" smtClean="0"/>
              <a:t>1627г. (первое упоминание)</a:t>
            </a:r>
          </a:p>
        </p:txBody>
      </p:sp>
      <p:pic>
        <p:nvPicPr>
          <p:cNvPr id="7" name="Picture 7" descr="https://i.ytimg.com/vi/aVb2RV7S_RU/hqdefaul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86644" y="2714620"/>
            <a:ext cx="1257300" cy="942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428604"/>
            <a:ext cx="82153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 Наш поселок в  числах»</a:t>
            </a:r>
            <a:endParaRPr lang="ru-RU" dirty="0"/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357158" y="928670"/>
            <a:ext cx="8429684" cy="581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dirty="0" smtClean="0"/>
              <a:t>Координаты--65°54'8'' </a:t>
            </a:r>
            <a:r>
              <a:rPr lang="ru-RU" sz="3600" dirty="0" err="1" smtClean="0"/>
              <a:t>с.ш</a:t>
            </a:r>
            <a:r>
              <a:rPr lang="ru-RU" sz="3600" dirty="0" smtClean="0"/>
              <a:t>., 65°21'1'' </a:t>
            </a:r>
            <a:r>
              <a:rPr lang="ru-RU" sz="3600" dirty="0" err="1" smtClean="0"/>
              <a:t>в.д</a:t>
            </a:r>
            <a:endParaRPr lang="ru-RU" sz="3600" dirty="0" smtClean="0"/>
          </a:p>
          <a:p>
            <a:pPr lvl="5" algn="ctr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ru-RU" sz="3600" dirty="0" smtClean="0"/>
          </a:p>
          <a:p>
            <a:pPr algn="ctr"/>
            <a:r>
              <a:rPr lang="ru-RU" sz="3600" dirty="0" smtClean="0"/>
              <a:t>Почтовые индексы--629650 </a:t>
            </a:r>
          </a:p>
          <a:p>
            <a:pPr algn="ctr"/>
            <a:endParaRPr lang="ru-RU" sz="3600" dirty="0" smtClean="0"/>
          </a:p>
          <a:p>
            <a:pPr algn="ctr"/>
            <a:r>
              <a:rPr lang="ru-RU" sz="3600" dirty="0" smtClean="0"/>
              <a:t>Телефонный код--+7 349 94 </a:t>
            </a:r>
          </a:p>
          <a:p>
            <a:pPr algn="ctr"/>
            <a:endParaRPr lang="ru-RU" sz="3600" dirty="0" smtClean="0"/>
          </a:p>
          <a:p>
            <a:pPr algn="ctr"/>
            <a:r>
              <a:rPr lang="ru-RU" sz="3600" dirty="0" smtClean="0"/>
              <a:t>Автомобильный код -89 </a:t>
            </a:r>
          </a:p>
          <a:p>
            <a:endParaRPr lang="ru-RU" sz="2800" dirty="0" smtClean="0"/>
          </a:p>
          <a:p>
            <a:endParaRPr lang="ru-RU" sz="2800" dirty="0" smtClean="0"/>
          </a:p>
          <a:p>
            <a:pPr lvl="5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ru-RU" dirty="0" smtClean="0"/>
          </a:p>
          <a:p>
            <a:pPr lvl="5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857232"/>
            <a:ext cx="728667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/>
              <a:t>Расстояние до районного центра: </a:t>
            </a:r>
            <a:r>
              <a:rPr lang="ru-RU" sz="4000" b="1" dirty="0" smtClean="0">
                <a:hlinkClick r:id="rId2"/>
              </a:rPr>
              <a:t>Мужи</a:t>
            </a:r>
            <a:r>
              <a:rPr lang="ru-RU" sz="4000" b="1" dirty="0" smtClean="0"/>
              <a:t>: (63 км.) </a:t>
            </a:r>
          </a:p>
          <a:p>
            <a:r>
              <a:rPr lang="ru-RU" sz="4000" b="1" dirty="0" smtClean="0"/>
              <a:t>Расстояние до областного центра: </a:t>
            </a:r>
            <a:r>
              <a:rPr lang="ru-RU" sz="4000" b="1" dirty="0" smtClean="0">
                <a:hlinkClick r:id="rId3"/>
              </a:rPr>
              <a:t>Салехард</a:t>
            </a:r>
            <a:r>
              <a:rPr lang="ru-RU" sz="4000" b="1" dirty="0" smtClean="0"/>
              <a:t> (92 км.)</a:t>
            </a:r>
          </a:p>
          <a:p>
            <a:r>
              <a:rPr lang="ru-RU" sz="4000" b="1" dirty="0" smtClean="0"/>
              <a:t>Расстояние до столицы: </a:t>
            </a:r>
            <a:r>
              <a:rPr lang="ru-RU" sz="4000" b="1" dirty="0" smtClean="0">
                <a:hlinkClick r:id="rId4"/>
              </a:rPr>
              <a:t>Москва</a:t>
            </a:r>
            <a:r>
              <a:rPr lang="ru-RU" sz="4000" b="1" dirty="0" smtClean="0"/>
              <a:t> (1691 км.)</a:t>
            </a:r>
          </a:p>
          <a:p>
            <a:r>
              <a:rPr lang="ru-RU" sz="4000" b="1" dirty="0" smtClean="0"/>
              <a:t>Расстояния до аэропортов: </a:t>
            </a:r>
            <a:r>
              <a:rPr lang="ru-RU" sz="4000" b="1" u="sng" dirty="0" smtClean="0"/>
              <a:t>Новый Уренгой</a:t>
            </a:r>
            <a:r>
              <a:rPr lang="ru-RU" sz="4000" b="1" dirty="0" smtClean="0"/>
              <a:t>(495 км.) , </a:t>
            </a:r>
            <a:r>
              <a:rPr lang="ru-RU" sz="4000" b="1" u="sng" dirty="0" smtClean="0"/>
              <a:t>Салехард</a:t>
            </a:r>
            <a:r>
              <a:rPr lang="ru-RU" sz="4000" b="1" dirty="0" smtClean="0"/>
              <a:t>(95 км.) 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57686" y="1643050"/>
            <a:ext cx="4071966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dirty="0" smtClean="0"/>
          </a:p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2002г.- 818 жителя</a:t>
            </a:r>
          </a:p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2004г.-  884 жителя</a:t>
            </a:r>
          </a:p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 2010г.- 795 жителя</a:t>
            </a:r>
          </a:p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2015г.-725  жителя</a:t>
            </a:r>
          </a:p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2019г.- </a:t>
            </a:r>
          </a:p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 </a:t>
            </a:r>
          </a:p>
          <a:p>
            <a:endParaRPr lang="ru-RU" sz="2800" dirty="0" smtClean="0">
              <a:solidFill>
                <a:srgbClr val="0070C0"/>
              </a:solidFill>
            </a:endParaRPr>
          </a:p>
          <a:p>
            <a:r>
              <a:rPr lang="ru-RU" sz="2800" dirty="0" smtClean="0">
                <a:solidFill>
                  <a:srgbClr val="0070C0"/>
                </a:solidFill>
              </a:rPr>
              <a:t>   </a:t>
            </a: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000232" y="571480"/>
            <a:ext cx="464347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dirty="0" smtClean="0">
                <a:latin typeface="Arial" charset="0"/>
                <a:cs typeface="Arial" charset="0"/>
              </a:rPr>
              <a:t>Население :</a:t>
            </a:r>
            <a:endParaRPr lang="ru-RU" sz="5400" dirty="0"/>
          </a:p>
        </p:txBody>
      </p:sp>
      <p:pic>
        <p:nvPicPr>
          <p:cNvPr id="2050" name="Picture 2" descr="http://trv-muji.ru/uploads/posts/2016-09/1474892424_m2u00396.mpg_snapshot_00.05_2016.09.26_16.12.4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000240"/>
            <a:ext cx="3929090" cy="314327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14546" y="571480"/>
            <a:ext cx="38265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 Наш поселок в  числах».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428604"/>
            <a:ext cx="8215370" cy="70173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/>
              <a:t>Пожарная часть в селе </a:t>
            </a:r>
            <a:r>
              <a:rPr lang="ru-RU" sz="3200" dirty="0" err="1" smtClean="0"/>
              <a:t>Шурышкары</a:t>
            </a:r>
            <a:r>
              <a:rPr lang="ru-RU" sz="3200" dirty="0" smtClean="0"/>
              <a:t>  образовалось  30.04. 2002г.</a:t>
            </a:r>
          </a:p>
          <a:p>
            <a:pPr algn="ctr"/>
            <a:r>
              <a:rPr lang="ru-RU" sz="1400" dirty="0" smtClean="0"/>
              <a:t>Пожарная часть по охране села </a:t>
            </a:r>
            <a:r>
              <a:rPr lang="ru-RU" sz="1400" dirty="0" err="1" smtClean="0"/>
              <a:t>Шурышкары</a:t>
            </a:r>
            <a:r>
              <a:rPr lang="ru-RU" sz="1400" dirty="0" smtClean="0"/>
              <a:t> "Отряда противопожарной службы Ямало-Ненецкого автономного округа по </a:t>
            </a:r>
            <a:r>
              <a:rPr lang="ru-RU" sz="1400" dirty="0" err="1" smtClean="0"/>
              <a:t>Шурышкарскому</a:t>
            </a:r>
            <a:r>
              <a:rPr lang="ru-RU" sz="1400" dirty="0" smtClean="0"/>
              <a:t> району" филиала ГКУ "Противопожарная служба Ямало-Ненецкого автономного округа"</a:t>
            </a:r>
          </a:p>
          <a:p>
            <a:r>
              <a:rPr lang="ru-RU" sz="2400" dirty="0" smtClean="0"/>
              <a:t>В  пожарной части пожарных сотрудников  -6 чел.</a:t>
            </a:r>
          </a:p>
          <a:p>
            <a:r>
              <a:rPr lang="ru-RU" sz="2400" dirty="0" smtClean="0"/>
              <a:t>Пожарных машин  -2 шт.</a:t>
            </a:r>
          </a:p>
          <a:p>
            <a:r>
              <a:rPr lang="ru-RU" sz="2400" dirty="0" smtClean="0"/>
              <a:t> Пожарных лестниц :  « штурмовка» , «лестница –палка», «</a:t>
            </a:r>
            <a:r>
              <a:rPr lang="ru-RU" sz="2400" dirty="0" err="1" smtClean="0"/>
              <a:t>трёхколенка</a:t>
            </a:r>
            <a:r>
              <a:rPr lang="ru-RU" sz="2400" dirty="0" smtClean="0"/>
              <a:t>» – 3шт.</a:t>
            </a:r>
          </a:p>
          <a:p>
            <a:r>
              <a:rPr lang="ru-RU" sz="2400" dirty="0" smtClean="0"/>
              <a:t>Пожарных водоёма – 2</a:t>
            </a:r>
          </a:p>
          <a:p>
            <a:r>
              <a:rPr lang="ru-RU" sz="2400" dirty="0" smtClean="0"/>
              <a:t>Телефон: +7 (34994) 6-24-11</a:t>
            </a:r>
          </a:p>
          <a:p>
            <a:r>
              <a:rPr lang="ru-RU" sz="2400" b="1" dirty="0" smtClean="0"/>
              <a:t>Ближайшие МЧС</a:t>
            </a:r>
          </a:p>
          <a:p>
            <a:r>
              <a:rPr lang="ru-RU" sz="2400" dirty="0" smtClean="0">
                <a:hlinkClick r:id="rId2"/>
              </a:rPr>
              <a:t>Пожарная часть</a:t>
            </a:r>
            <a:r>
              <a:rPr lang="ru-RU" sz="2400" dirty="0" smtClean="0"/>
              <a:t>  </a:t>
            </a:r>
            <a:r>
              <a:rPr lang="ru-RU" sz="2400" dirty="0" err="1" smtClean="0"/>
              <a:t>Катравож</a:t>
            </a:r>
            <a:r>
              <a:rPr lang="ru-RU" sz="2400" dirty="0" smtClean="0"/>
              <a:t> (село) (57.18 км)</a:t>
            </a:r>
          </a:p>
          <a:p>
            <a:r>
              <a:rPr lang="ru-RU" sz="2400" dirty="0" smtClean="0">
                <a:hlinkClick r:id="rId3"/>
              </a:rPr>
              <a:t>Пожарная часть</a:t>
            </a:r>
            <a:r>
              <a:rPr lang="ru-RU" sz="2400" dirty="0" smtClean="0"/>
              <a:t>  Мужи (село) (63.94 </a:t>
            </a:r>
            <a:r>
              <a:rPr lang="ru-RU" sz="2400" smtClean="0"/>
              <a:t>км)</a:t>
            </a:r>
          </a:p>
          <a:p>
            <a:endParaRPr lang="ru-RU" sz="2400" dirty="0" smtClean="0"/>
          </a:p>
          <a:p>
            <a:pPr algn="r"/>
            <a:r>
              <a:rPr lang="ru-RU" sz="2400" dirty="0" smtClean="0"/>
              <a:t>Работу выполнила:  </a:t>
            </a:r>
            <a:r>
              <a:rPr lang="ru-RU" sz="2400" dirty="0" err="1" smtClean="0"/>
              <a:t>Шиянова</a:t>
            </a:r>
            <a:r>
              <a:rPr lang="ru-RU" sz="2400" dirty="0" smtClean="0"/>
              <a:t> Татьяна, 4 класс</a:t>
            </a:r>
          </a:p>
          <a:p>
            <a:pPr algn="r"/>
            <a:r>
              <a:rPr lang="ru-RU" sz="2400" dirty="0" smtClean="0"/>
              <a:t>Ноябрь 2019 год</a:t>
            </a:r>
          </a:p>
          <a:p>
            <a:endParaRPr lang="ru-RU" sz="2400" dirty="0" smtClean="0"/>
          </a:p>
          <a:p>
            <a:endParaRPr lang="ru-RU" sz="3200" dirty="0" smtClean="0"/>
          </a:p>
        </p:txBody>
      </p:sp>
      <p:pic>
        <p:nvPicPr>
          <p:cNvPr id="1026" name="Picture 2" descr="C:\Users\борис\Downloads\163_xy289x19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57950" y="3643314"/>
            <a:ext cx="2143140" cy="12144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https://go1.imgsmail.ru/imgpreview?key=238ba88086c8ea9f&amp;mb=imgdb_preview_98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5" y="500042"/>
            <a:ext cx="6729137" cy="5143536"/>
          </a:xfrm>
          <a:prstGeom prst="rect">
            <a:avLst/>
          </a:prstGeom>
          <a:noFill/>
        </p:spPr>
      </p:pic>
      <p:pic>
        <p:nvPicPr>
          <p:cNvPr id="2049" name="preview-image" descr="https://vesti-yamal.ru/i/17/17ba035875b2ed2b53c5104ee68cd34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08" y="2500306"/>
            <a:ext cx="6625323" cy="3714776"/>
          </a:xfrm>
          <a:prstGeom prst="rect">
            <a:avLst/>
          </a:prstGeom>
          <a:noFill/>
        </p:spPr>
      </p:pic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897313" y="7135813"/>
            <a:ext cx="1941512" cy="157003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0" y="1400175"/>
            <a:ext cx="23436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001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714356"/>
            <a:ext cx="3814762" cy="52375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296</Words>
  <PresentationFormat>Экран (4:3)</PresentationFormat>
  <Paragraphs>49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Проект по математике  « Наш поселок в  числах».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по математике  « Шурышкары в числах». </dc:title>
  <dc:creator>777-пк</dc:creator>
  <cp:lastModifiedBy>борис</cp:lastModifiedBy>
  <cp:revision>18</cp:revision>
  <dcterms:created xsi:type="dcterms:W3CDTF">2019-11-12T15:05:41Z</dcterms:created>
  <dcterms:modified xsi:type="dcterms:W3CDTF">2021-11-02T13:51:09Z</dcterms:modified>
</cp:coreProperties>
</file>