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9" r:id="rId3"/>
    <p:sldId id="257" r:id="rId4"/>
    <p:sldId id="258" r:id="rId5"/>
    <p:sldId id="263" r:id="rId6"/>
    <p:sldId id="259" r:id="rId7"/>
    <p:sldId id="262" r:id="rId8"/>
    <p:sldId id="261" r:id="rId9"/>
    <p:sldId id="264" r:id="rId10"/>
    <p:sldId id="270" r:id="rId11"/>
    <p:sldId id="266" r:id="rId12"/>
    <p:sldId id="268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05" autoAdjust="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76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1262A-F90F-4FF2-B8AE-D551F3609034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C74EDC-EE74-4FA1-8339-1F5D41912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43A6AB-F38A-4C4B-9CE0-1A7B4EF8C96D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61108-B13A-4136-993D-3A077AE1F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61108-B13A-4136-993D-3A077AE1F44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5C755-1FCB-4B8E-9773-3DDCF684A8EE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AAC31-CF9F-455F-AB6C-97AD13B4D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5C755-1FCB-4B8E-9773-3DDCF684A8EE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AAC31-CF9F-455F-AB6C-97AD13B4D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5C755-1FCB-4B8E-9773-3DDCF684A8EE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AAC31-CF9F-455F-AB6C-97AD13B4D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5C755-1FCB-4B8E-9773-3DDCF684A8EE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AAC31-CF9F-455F-AB6C-97AD13B4D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5C755-1FCB-4B8E-9773-3DDCF684A8EE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AAC31-CF9F-455F-AB6C-97AD13B4D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5C755-1FCB-4B8E-9773-3DDCF684A8EE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AAC31-CF9F-455F-AB6C-97AD13B4D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5C755-1FCB-4B8E-9773-3DDCF684A8EE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AAC31-CF9F-455F-AB6C-97AD13B4D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5C755-1FCB-4B8E-9773-3DDCF684A8EE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AAC31-CF9F-455F-AB6C-97AD13B4D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5C755-1FCB-4B8E-9773-3DDCF684A8EE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AAC31-CF9F-455F-AB6C-97AD13B4D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5C755-1FCB-4B8E-9773-3DDCF684A8EE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AAC31-CF9F-455F-AB6C-97AD13B4D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5C755-1FCB-4B8E-9773-3DDCF684A8EE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AAC31-CF9F-455F-AB6C-97AD13B4D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5C755-1FCB-4B8E-9773-3DDCF684A8EE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AAC31-CF9F-455F-AB6C-97AD13B4D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8286840" cy="307181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4">
                    <a:lumMod val="75000"/>
                  </a:schemeClr>
                </a:solidFill>
              </a:rPr>
              <a:t>Образ морской волны в поэзии Михаила Юрьевича Лермонтова</a:t>
            </a:r>
            <a:endParaRPr lang="ru-RU" sz="5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Рисунок 4" descr="220px-Mikhail_Lermontov,_1820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3143248"/>
            <a:ext cx="2571768" cy="3413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207199837_lermontov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2857496"/>
            <a:ext cx="3195060" cy="3716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4688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643042" y="285729"/>
            <a:ext cx="6143668" cy="28575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Их неволя и холод дороже</a:t>
            </a:r>
          </a:p>
          <a:p>
            <a:pPr>
              <a:buNone/>
            </a:pPr>
            <a:r>
              <a:rPr lang="ru-RU" dirty="0" smtClean="0"/>
              <a:t>Знойных полудня лучей</a:t>
            </a:r>
            <a:endParaRPr lang="ru-RU" dirty="0"/>
          </a:p>
        </p:txBody>
      </p:sp>
      <p:pic>
        <p:nvPicPr>
          <p:cNvPr id="7" name="Рисунок 6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143116"/>
            <a:ext cx="3257957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357430"/>
            <a:ext cx="3810000" cy="2657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1422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7972452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Покрывшись пеною рядами,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Как серебром иль жемчугами,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Несётся гордая волна, толпою слух окружена;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Так точно дева молодая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Идёт, гордясь между рабов,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Их скромных просьб, их нежных слов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Не слушая, и не понимая!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И вянут девы в тишине,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А волны всё одне, одне.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3286124"/>
            <a:ext cx="4190063" cy="3138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1781">
    <p:cut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0"/>
            <a:ext cx="5929354" cy="650083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Так две волны несутся дружно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Случайной, вольною чертой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В пустыне моря голубой;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Их гонит вместе ветер южный;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Но разрознит их где-  нибудь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Утёса каменная грудь..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И, полны холодом привычным,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Они несут к брегам различным,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Без сожаленья и любви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Свой ропот сладостный и томный,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Свой бурный шум, свой блеск заёмный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И ласки вечные свои.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clip_image002111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2000240"/>
            <a:ext cx="3363081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8875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 между тем, как чередой</a:t>
            </a:r>
          </a:p>
          <a:p>
            <a:pPr>
              <a:buNone/>
            </a:pPr>
            <a:r>
              <a:rPr lang="ru-RU" dirty="0" smtClean="0"/>
              <a:t>Глушит волнами их седыми,</a:t>
            </a:r>
          </a:p>
          <a:p>
            <a:pPr>
              <a:buNone/>
            </a:pPr>
            <a:r>
              <a:rPr lang="ru-RU" dirty="0" smtClean="0"/>
              <a:t>Я плачу, я томим тоской,</a:t>
            </a:r>
          </a:p>
          <a:p>
            <a:pPr>
              <a:buNone/>
            </a:pPr>
            <a:r>
              <a:rPr lang="ru-RU" dirty="0" smtClean="0"/>
              <a:t>Я умереть желаю с </a:t>
            </a:r>
            <a:r>
              <a:rPr lang="ru-RU" dirty="0" smtClean="0"/>
              <a:t>ними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mtClean="0"/>
              <a:t> </a:t>
            </a:r>
            <a:r>
              <a:rPr lang="ru-RU" smtClean="0"/>
              <a:t>                                                   </a:t>
            </a:r>
            <a:endParaRPr lang="ru-RU" dirty="0"/>
          </a:p>
        </p:txBody>
      </p:sp>
      <p:pic>
        <p:nvPicPr>
          <p:cNvPr id="4" name="Рисунок 3" descr="1226699687_volny_kis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1571612"/>
            <a:ext cx="3810000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4214818"/>
            <a:ext cx="4572032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8781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Исследование произведений М. Ю. Лермонтова, в которых он изображает морскую стихию</a:t>
            </a:r>
            <a:endParaRPr lang="ru-RU" dirty="0"/>
          </a:p>
        </p:txBody>
      </p:sp>
      <p:pic>
        <p:nvPicPr>
          <p:cNvPr id="4" name="Рисунок 3" descr="1001315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2285992"/>
            <a:ext cx="2547942" cy="4344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910150304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2714620"/>
            <a:ext cx="4881573" cy="3822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675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858280" cy="4525963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Любил </a:t>
            </a:r>
            <a:r>
              <a:rPr lang="ru-RU" i="1" dirty="0" smtClean="0"/>
              <a:t>ты моря шум, молчанье синей степи-</a:t>
            </a:r>
          </a:p>
          <a:p>
            <a:pPr>
              <a:buNone/>
            </a:pPr>
            <a:r>
              <a:rPr lang="ru-RU" i="1" dirty="0" smtClean="0"/>
              <a:t>И мрачных гор зубчатые </a:t>
            </a:r>
            <a:r>
              <a:rPr lang="ru-RU" i="1" dirty="0" smtClean="0"/>
              <a:t>хребты</a:t>
            </a:r>
            <a:endParaRPr lang="ru-RU" i="1" dirty="0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714488"/>
            <a:ext cx="4143380" cy="4143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lip_image002111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2214554"/>
            <a:ext cx="41148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1828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071934" y="142852"/>
            <a:ext cx="5286444" cy="30003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 море билось с влажным дном,</a:t>
            </a:r>
          </a:p>
          <a:p>
            <a:pPr>
              <a:buNone/>
            </a:pPr>
            <a:r>
              <a:rPr lang="ru-RU" dirty="0" smtClean="0"/>
              <a:t>И черна бездна загоралась</a:t>
            </a:r>
          </a:p>
          <a:p>
            <a:pPr>
              <a:buNone/>
            </a:pPr>
            <a:r>
              <a:rPr lang="ru-RU" dirty="0" smtClean="0"/>
              <a:t>Открытой бездною громов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0" y="4571984"/>
            <a:ext cx="4471990" cy="22860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Ревёт гроза, дымятся тучи</a:t>
            </a:r>
          </a:p>
          <a:p>
            <a:pPr>
              <a:buNone/>
            </a:pPr>
            <a:r>
              <a:rPr lang="ru-RU" dirty="0" smtClean="0"/>
              <a:t>Над тёмной бездною   морской!</a:t>
            </a:r>
            <a:endParaRPr lang="ru-RU" dirty="0"/>
          </a:p>
        </p:txBody>
      </p:sp>
      <p:pic>
        <p:nvPicPr>
          <p:cNvPr id="13" name="Рисунок 12" descr="user1_pic9_12694475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1285860"/>
            <a:ext cx="4172305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4957" y="2857496"/>
            <a:ext cx="4738445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6797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0" y="214290"/>
            <a:ext cx="5329246" cy="218599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Лепечут … и бегут</a:t>
            </a:r>
          </a:p>
          <a:p>
            <a:pPr>
              <a:buNone/>
            </a:pPr>
            <a:r>
              <a:rPr lang="ru-RU" dirty="0" smtClean="0"/>
              <a:t>И вновь приходят и о скалы бьют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3786182" y="5314953"/>
            <a:ext cx="5572196" cy="154304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Играют волны - ветер свищет,</a:t>
            </a:r>
          </a:p>
          <a:p>
            <a:pPr>
              <a:buNone/>
            </a:pPr>
            <a:r>
              <a:rPr lang="ru-RU" dirty="0" smtClean="0"/>
              <a:t> И мачта гнётся и скрипит….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" name="Рисунок 9" descr="radug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82" y="1214422"/>
            <a:ext cx="5153025" cy="3905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128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428868"/>
            <a:ext cx="3667125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4250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0" y="428604"/>
            <a:ext cx="4038600" cy="132873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Роковой простор моря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714876" y="4286256"/>
            <a:ext cx="4038600" cy="12572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Дикая прихоть пучин</a:t>
            </a:r>
            <a:endParaRPr lang="ru-RU" dirty="0"/>
          </a:p>
        </p:txBody>
      </p:sp>
      <p:pic>
        <p:nvPicPr>
          <p:cNvPr id="11" name="Рисунок 10" descr="2505566f9d3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058" y="642918"/>
            <a:ext cx="4988727" cy="332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4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500438"/>
            <a:ext cx="4019528" cy="2837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9579"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358214" cy="764384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i="1" dirty="0" smtClean="0"/>
              <a:t>Для чего я не родился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Этой синею волной?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Как бы шумно я катился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Под серебряной луной,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О, как странно я лобзал бы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Золотистый мой песок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Как надменно презирал бы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Недоверчивый челнок;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Все, чем так гордятся люди,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Мой набег ты разрушал;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И к моей студёно груди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Я б страдальцев принимал;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Не страшился б муки ада 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Раем не был бы прельщён;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Беспокойство и прохлада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Были б вечный мой закон;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Не искал бы я забвенья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В дальнем северном краю</a:t>
            </a:r>
            <a:r>
              <a:rPr lang="ru-RU" i="1" dirty="0" smtClean="0"/>
              <a:t>;</a:t>
            </a:r>
            <a:r>
              <a:rPr lang="en-US" i="1" dirty="0" smtClean="0"/>
              <a:t>                       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Был бы волен от </a:t>
            </a:r>
            <a:r>
              <a:rPr lang="ru-RU" i="1" dirty="0" smtClean="0"/>
              <a:t>рожденья</a:t>
            </a:r>
            <a:r>
              <a:rPr lang="en-US" i="1" dirty="0" smtClean="0"/>
              <a:t>                                         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Жить и кончить жизнь мою</a:t>
            </a:r>
            <a:r>
              <a:rPr lang="ru-RU" i="1" dirty="0" smtClean="0"/>
              <a:t>!</a:t>
            </a:r>
            <a:r>
              <a:rPr lang="en-US" i="1" dirty="0" smtClean="0"/>
              <a:t>             </a:t>
            </a:r>
          </a:p>
          <a:p>
            <a:pPr>
              <a:buNone/>
            </a:pPr>
            <a:r>
              <a:rPr lang="en-US" i="1" dirty="0" smtClean="0"/>
              <a:t> </a:t>
            </a:r>
            <a:r>
              <a:rPr lang="en-US" i="1" dirty="0" smtClean="0"/>
              <a:t>                                                                                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Meijer-wav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1214422"/>
            <a:ext cx="5238755" cy="3929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9516"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57158" y="4600572"/>
            <a:ext cx="5972188" cy="225742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Порой ночною</a:t>
            </a:r>
          </a:p>
          <a:p>
            <a:pPr>
              <a:buNone/>
            </a:pPr>
            <a:r>
              <a:rPr lang="ru-RU" dirty="0" smtClean="0"/>
              <a:t>Над бурной бездною морской</a:t>
            </a:r>
          </a:p>
          <a:p>
            <a:pPr>
              <a:buNone/>
            </a:pPr>
            <a:r>
              <a:rPr lang="ru-RU" dirty="0" smtClean="0"/>
              <a:t>Манящий к верным берегам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643438" y="285729"/>
            <a:ext cx="4038600" cy="114300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Чудо морское с зелёным хвостом</a:t>
            </a:r>
            <a:endParaRPr lang="ru-RU" dirty="0"/>
          </a:p>
        </p:txBody>
      </p:sp>
      <p:pic>
        <p:nvPicPr>
          <p:cNvPr id="14" name="Рисунок 13" descr="2866_volna_risunok_deti_1280x1024_(www.GdeFon.ru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61265" y="1500174"/>
            <a:ext cx="4482735" cy="3586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glrx-2351867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428604"/>
            <a:ext cx="4143372" cy="274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6282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0"/>
            <a:ext cx="7000892" cy="64293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/>
              <a:t>Волны катятся одна за другою,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С плеском и шумом глухим;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Люди проходят ничтожной толпою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Также один за другим.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Волнам их неволя и холод дороже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Знойных полудня лучей;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Люди хотят иметь души…и что  же?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Души в них волн холодней</a:t>
            </a:r>
            <a:r>
              <a:rPr lang="ru-RU" i="1" dirty="0" smtClean="0"/>
              <a:t>!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            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4" name="Рисунок 3" descr="waves-wallpap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3857628"/>
            <a:ext cx="3621218" cy="2715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6250">
    <p:cut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401</Words>
  <Application>Microsoft Office PowerPoint</Application>
  <PresentationFormat>Экран (4:3)</PresentationFormat>
  <Paragraphs>87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Образ морской волны в поэзии Михаила Юрьевича Лермонтова</vt:lpstr>
      <vt:lpstr>Цель: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морской волны в поэзии Михаила Юрьевича Лермонтова</dc:title>
  <dc:creator>Admin</dc:creator>
  <cp:lastModifiedBy>Admin</cp:lastModifiedBy>
  <cp:revision>16</cp:revision>
  <dcterms:created xsi:type="dcterms:W3CDTF">2011-04-04T17:06:53Z</dcterms:created>
  <dcterms:modified xsi:type="dcterms:W3CDTF">2011-04-06T07:02:31Z</dcterms:modified>
</cp:coreProperties>
</file>