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1" d="100"/>
          <a:sy n="71" d="100"/>
        </p:scale>
        <p:origin x="13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324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60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2045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442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621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896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774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68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074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86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638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020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32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071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236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561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088AB-73C1-4773-A646-680A8F8720EC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08178-C2D3-40AE-B996-E20BFE56E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2341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730" y="121025"/>
            <a:ext cx="8579224" cy="76648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Восстанови эпиграф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29" y="1169895"/>
            <a:ext cx="8942295" cy="5459505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Богатый или бедный? Всякий </a:t>
            </a:r>
          </a:p>
          <a:p>
            <a:pPr algn="r"/>
            <a:r>
              <a:rPr lang="ru-RU" sz="4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Достоин яви интерьер – </a:t>
            </a:r>
          </a:p>
          <a:p>
            <a:pPr algn="r"/>
            <a:r>
              <a:rPr lang="ru-RU" sz="4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Но явь сама дана двоякой – </a:t>
            </a:r>
          </a:p>
          <a:p>
            <a:pPr algn="r"/>
            <a:r>
              <a:rPr lang="ru-RU" sz="4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Она… и тень незримых сфер. </a:t>
            </a:r>
            <a:endParaRPr lang="ru-RU" sz="4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ru-RU" sz="4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Александр </a:t>
            </a:r>
            <a:r>
              <a:rPr lang="ru-RU" sz="40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Балтин</a:t>
            </a:r>
            <a:r>
              <a:rPr lang="ru-RU" sz="40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</a:p>
        </p:txBody>
      </p:sp>
      <p:sp>
        <p:nvSpPr>
          <p:cNvPr id="5" name="Лента лицом вниз 4"/>
          <p:cNvSpPr/>
          <p:nvPr/>
        </p:nvSpPr>
        <p:spPr>
          <a:xfrm>
            <a:off x="5715000" y="1828800"/>
            <a:ext cx="3186954" cy="833717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05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8941"/>
            <a:ext cx="8982635" cy="6454588"/>
          </a:xfrm>
        </p:spPr>
        <p:txBody>
          <a:bodyPr numCol="2">
            <a:normAutofit fontScale="85000" lnSpcReduction="10000"/>
          </a:bodyPr>
          <a:lstStyle/>
          <a:p>
            <a:r>
              <a:rPr lang="ru-RU" sz="2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Комната надета на тебя –</a:t>
            </a:r>
            <a:r>
              <a:rPr lang="ru-RU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Показалось так спросонья.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Или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Верно представление о боли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Собственной, которая, томя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Множеством вопросов, в никуда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Исчезает?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Есть воспоминанья.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 столе в стаканчике вода.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Люстра не обманет ожиданья.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Не обманут ни торшер, ни стол.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Немота предметов столь привычна – </a:t>
            </a:r>
          </a:p>
          <a:p>
            <a:r>
              <a:rPr lang="ru-RU" sz="2600" b="1" u="sng" dirty="0">
                <a:solidFill>
                  <a:srgbClr val="FFFF00"/>
                </a:solidFill>
              </a:rPr>
              <a:t>Представляешь - обрели б глагол?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 буфет вдруг загудел бы зычно?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Интерьер – как продолженье «я».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Интерьер дан суммою случайных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Внешних воплощений бытия.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«Я» и для меня осталось тайной.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Выхожу из интерьера в мир,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Что не отвечает на вопросы.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Научись ценить и день, и миг, </a:t>
            </a:r>
          </a:p>
          <a:p>
            <a:r>
              <a:rPr lang="ru-RU" sz="2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Вот и будешь счастлив ты, философ. </a:t>
            </a:r>
          </a:p>
          <a:p>
            <a:pPr marL="0" indent="0">
              <a:buNone/>
            </a:pPr>
            <a:endParaRPr lang="ru-RU" sz="26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0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1" y="887506"/>
            <a:ext cx="8606117" cy="4276165"/>
          </a:xfrm>
        </p:spPr>
        <p:txBody>
          <a:bodyPr>
            <a:normAutofit/>
          </a:bodyPr>
          <a:lstStyle/>
          <a:p>
            <a:pPr algn="ctr"/>
            <a:r>
              <a:rPr lang="ru-RU" sz="73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«Достоин яви интерьер…»</a:t>
            </a:r>
            <a:br>
              <a:rPr lang="ru-RU" sz="73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Урок-мастерская </a:t>
            </a:r>
            <a:br>
              <a:rPr lang="ru-RU" sz="4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 созданию </a:t>
            </a:r>
            <a:r>
              <a:rPr lang="ru-RU" sz="4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текстов с описанием помещения</a:t>
            </a:r>
            <a:endParaRPr lang="ru-RU" sz="4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5339978"/>
            <a:ext cx="7315200" cy="685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МАОУ «</a:t>
            </a:r>
            <a:r>
              <a:rPr lang="ru-RU" sz="32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Демиховский</a:t>
            </a: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лицей»</a:t>
            </a:r>
            <a:endParaRPr lang="ru-RU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8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71" y="484095"/>
            <a:ext cx="8754035" cy="1156446"/>
          </a:xfrm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solidFill>
                  <a:srgbClr val="FFFF00"/>
                </a:solidFill>
                <a:ea typeface="+mn-ea"/>
                <a:cs typeface="+mn-cs"/>
              </a:rPr>
              <a:t>ИНТЕРЬ</a:t>
            </a:r>
            <a:r>
              <a:rPr lang="ru-RU" sz="6000" b="1" cap="none" baseline="30000" dirty="0">
                <a:solidFill>
                  <a:srgbClr val="FFFF00"/>
                </a:solidFill>
              </a:rPr>
              <a:t>/</a:t>
            </a:r>
            <a:r>
              <a:rPr lang="ru-RU" sz="6000" b="1" cap="none" dirty="0" smtClean="0">
                <a:solidFill>
                  <a:srgbClr val="FFFF00"/>
                </a:solidFill>
                <a:ea typeface="+mn-ea"/>
                <a:cs typeface="+mn-cs"/>
              </a:rPr>
              <a:t>ЕР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470" y="1640541"/>
            <a:ext cx="9009529" cy="5096435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ИНТЕРЬЕР </a:t>
            </a:r>
            <a:r>
              <a:rPr lang="ru-RU" sz="4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(франц.) – это внутренняя часть здания, помещения, архитектурно и </a:t>
            </a:r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художественно  оформленная</a:t>
            </a:r>
            <a:r>
              <a:rPr lang="ru-RU" sz="4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 Различают два типа </a:t>
            </a:r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интерьера: </a:t>
            </a:r>
            <a:endParaRPr lang="ru-RU" sz="4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- общественный </a:t>
            </a:r>
            <a:r>
              <a:rPr lang="ru-RU" sz="4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и жилой.</a:t>
            </a:r>
          </a:p>
        </p:txBody>
      </p:sp>
    </p:spTree>
    <p:extLst>
      <p:ext uri="{BB962C8B-B14F-4D97-AF65-F5344CB8AC3E}">
        <p14:creationId xmlns:p14="http://schemas.microsoft.com/office/powerpoint/2010/main" val="174363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068775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162</TotalTime>
  <Words>183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След самолета</vt:lpstr>
      <vt:lpstr>Восстанови эпиграф</vt:lpstr>
      <vt:lpstr>Презентация PowerPoint</vt:lpstr>
      <vt:lpstr>«Достоин яви интерьер…» Урок-мастерская  по созданию текстов с описанием помещения</vt:lpstr>
      <vt:lpstr>ИНТЕРЬ/ЕР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Желудкова</dc:creator>
  <cp:lastModifiedBy>Марина Желудкова</cp:lastModifiedBy>
  <cp:revision>3</cp:revision>
  <dcterms:created xsi:type="dcterms:W3CDTF">2016-10-08T16:55:03Z</dcterms:created>
  <dcterms:modified xsi:type="dcterms:W3CDTF">2016-10-10T19:39:36Z</dcterms:modified>
</cp:coreProperties>
</file>