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79" r:id="rId1"/>
    <p:sldMasterId id="2147483991" r:id="rId2"/>
  </p:sldMasterIdLst>
  <p:notesMasterIdLst>
    <p:notesMasterId r:id="rId25"/>
  </p:notesMasterIdLst>
  <p:sldIdLst>
    <p:sldId id="300" r:id="rId3"/>
    <p:sldId id="286" r:id="rId4"/>
    <p:sldId id="290" r:id="rId5"/>
    <p:sldId id="330" r:id="rId6"/>
    <p:sldId id="331" r:id="rId7"/>
    <p:sldId id="332" r:id="rId8"/>
    <p:sldId id="333" r:id="rId9"/>
    <p:sldId id="334" r:id="rId10"/>
    <p:sldId id="335" r:id="rId11"/>
    <p:sldId id="336" r:id="rId12"/>
    <p:sldId id="337" r:id="rId13"/>
    <p:sldId id="338" r:id="rId14"/>
    <p:sldId id="339" r:id="rId15"/>
    <p:sldId id="325" r:id="rId16"/>
    <p:sldId id="324" r:id="rId17"/>
    <p:sldId id="323" r:id="rId18"/>
    <p:sldId id="326" r:id="rId19"/>
    <p:sldId id="327" r:id="rId20"/>
    <p:sldId id="303" r:id="rId21"/>
    <p:sldId id="312" r:id="rId22"/>
    <p:sldId id="311" r:id="rId23"/>
    <p:sldId id="319" r:id="rId2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27C5"/>
    <a:srgbClr val="1515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41" autoAdjust="0"/>
    <p:restoredTop sz="94640" autoAdjust="0"/>
  </p:normalViewPr>
  <p:slideViewPr>
    <p:cSldViewPr>
      <p:cViewPr varScale="1">
        <p:scale>
          <a:sx n="74" d="100"/>
          <a:sy n="74" d="100"/>
        </p:scale>
        <p:origin x="-127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D0BC1455-A2FE-4F53-ACD9-8966C8328777}" type="datetimeFigureOut">
              <a:rPr lang="ru-RU"/>
              <a:pPr>
                <a:defRPr/>
              </a:pPr>
              <a:t>14.12.2013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26BB8577-6746-4DA6-A586-46F182B252E6}"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26BB8577-6746-4DA6-A586-46F182B252E6}" type="slidenum">
              <a:rPr lang="ru-RU" smtClean="0"/>
              <a:pPr>
                <a:defRPr/>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26BB8577-6746-4DA6-A586-46F182B252E6}" type="slidenum">
              <a:rPr lang="ru-RU" smtClean="0"/>
              <a:pPr>
                <a:defRPr/>
              </a:pPr>
              <a:t>10</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26BB8577-6746-4DA6-A586-46F182B252E6}" type="slidenum">
              <a:rPr lang="ru-RU" smtClean="0"/>
              <a:pPr>
                <a:defRPr/>
              </a:pPr>
              <a:t>11</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Образ слайда 1"/>
          <p:cNvSpPr>
            <a:spLocks noGrp="1" noRot="1" noChangeAspect="1" noTextEdit="1"/>
          </p:cNvSpPr>
          <p:nvPr>
            <p:ph type="sldImg"/>
          </p:nvPr>
        </p:nvSpPr>
        <p:spPr bwMode="auto">
          <a:noFill/>
          <a:ln>
            <a:solidFill>
              <a:srgbClr val="000000"/>
            </a:solidFill>
            <a:miter lim="800000"/>
            <a:headEnd/>
            <a:tailEnd/>
          </a:ln>
        </p:spPr>
      </p:sp>
      <p:sp>
        <p:nvSpPr>
          <p:cNvPr id="41987"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
        <p:nvSpPr>
          <p:cNvPr id="41988"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7CA82D4-E256-4D8F-9D9F-E395E5C90D8F}" type="slidenum">
              <a:rPr lang="ru-RU" smtClean="0"/>
              <a:pPr/>
              <a:t>12</a:t>
            </a:fld>
            <a:endParaRPr lang="ru-RU"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26BB8577-6746-4DA6-A586-46F182B252E6}" type="slidenum">
              <a:rPr lang="ru-RU" smtClean="0"/>
              <a:pPr>
                <a:defRPr/>
              </a:pPr>
              <a:t>13</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26BB8577-6746-4DA6-A586-46F182B252E6}" type="slidenum">
              <a:rPr lang="ru-RU" smtClean="0"/>
              <a:pPr>
                <a:defRPr/>
              </a:pPr>
              <a:t>14</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26BB8577-6746-4DA6-A586-46F182B252E6}" type="slidenum">
              <a:rPr lang="ru-RU" smtClean="0"/>
              <a:pPr>
                <a:defRPr/>
              </a:pPr>
              <a:t>15</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26BB8577-6746-4DA6-A586-46F182B252E6}" type="slidenum">
              <a:rPr lang="ru-RU" smtClean="0"/>
              <a:pPr>
                <a:defRPr/>
              </a:pPr>
              <a:t>16</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26BB8577-6746-4DA6-A586-46F182B252E6}" type="slidenum">
              <a:rPr lang="ru-RU" smtClean="0"/>
              <a:pPr>
                <a:defRPr/>
              </a:pPr>
              <a:t>17</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26BB8577-6746-4DA6-A586-46F182B252E6}" type="slidenum">
              <a:rPr lang="ru-RU" smtClean="0"/>
              <a:pPr>
                <a:defRPr/>
              </a:pPr>
              <a:t>18</a:t>
            </a:fld>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26BB8577-6746-4DA6-A586-46F182B252E6}" type="slidenum">
              <a:rPr lang="ru-RU" smtClean="0"/>
              <a:pPr>
                <a:defRPr/>
              </a:pPr>
              <a:t>19</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26BB8577-6746-4DA6-A586-46F182B252E6}" type="slidenum">
              <a:rPr lang="ru-RU" smtClean="0"/>
              <a:pPr>
                <a:defRPr/>
              </a:pPr>
              <a:t>2</a:t>
            </a:fld>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26BB8577-6746-4DA6-A586-46F182B252E6}" type="slidenum">
              <a:rPr lang="ru-RU" smtClean="0"/>
              <a:pPr>
                <a:defRPr/>
              </a:pPr>
              <a:t>20</a:t>
            </a:fld>
            <a:endParaRPr 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26BB8577-6746-4DA6-A586-46F182B252E6}" type="slidenum">
              <a:rPr lang="ru-RU" smtClean="0"/>
              <a:pPr>
                <a:defRPr/>
              </a:pPr>
              <a:t>21</a:t>
            </a:fld>
            <a:endParaRPr lang="ru-R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26BB8577-6746-4DA6-A586-46F182B252E6}" type="slidenum">
              <a:rPr lang="ru-RU" smtClean="0"/>
              <a:pPr>
                <a:defRPr/>
              </a:pPr>
              <a:t>22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26BB8577-6746-4DA6-A586-46F182B252E6}" type="slidenum">
              <a:rPr lang="ru-RU" smtClean="0"/>
              <a:pPr>
                <a:defRPr/>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Образ слайда 1"/>
          <p:cNvSpPr>
            <a:spLocks noGrp="1" noRot="1" noChangeAspect="1" noTextEdit="1"/>
          </p:cNvSpPr>
          <p:nvPr>
            <p:ph type="sldImg"/>
          </p:nvPr>
        </p:nvSpPr>
        <p:spPr bwMode="auto">
          <a:noFill/>
          <a:ln>
            <a:solidFill>
              <a:srgbClr val="000000"/>
            </a:solidFill>
            <a:miter lim="800000"/>
            <a:headEnd/>
            <a:tailEnd/>
          </a:ln>
        </p:spPr>
      </p:sp>
      <p:sp>
        <p:nvSpPr>
          <p:cNvPr id="35843"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smtClean="0"/>
              <a:t> </a:t>
            </a:r>
          </a:p>
        </p:txBody>
      </p:sp>
      <p:sp>
        <p:nvSpPr>
          <p:cNvPr id="35844"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7506754-8EB4-4E66-AD7A-DB026FB71A70}" type="slidenum">
              <a:rPr lang="ru-RU" smtClean="0"/>
              <a:pPr/>
              <a:t>4</a:t>
            </a:fld>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Образ слайда 1"/>
          <p:cNvSpPr>
            <a:spLocks noGrp="1" noRot="1" noChangeAspect="1" noTextEdit="1"/>
          </p:cNvSpPr>
          <p:nvPr>
            <p:ph type="sldImg"/>
          </p:nvPr>
        </p:nvSpPr>
        <p:spPr bwMode="auto">
          <a:noFill/>
          <a:ln>
            <a:solidFill>
              <a:srgbClr val="000000"/>
            </a:solidFill>
            <a:miter lim="800000"/>
            <a:headEnd/>
            <a:tailEnd/>
          </a:ln>
        </p:spPr>
      </p:sp>
      <p:sp>
        <p:nvSpPr>
          <p:cNvPr id="36867"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smtClean="0"/>
              <a:t> </a:t>
            </a:r>
          </a:p>
        </p:txBody>
      </p:sp>
      <p:sp>
        <p:nvSpPr>
          <p:cNvPr id="36868"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5549C60-DB9B-4F7B-B8B3-26930C4DFEE4}" type="slidenum">
              <a:rPr lang="ru-RU" smtClean="0"/>
              <a:pPr/>
              <a:t>5</a:t>
            </a:fld>
            <a:endParaRPr lang="ru-R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Образ слайда 1"/>
          <p:cNvSpPr>
            <a:spLocks noGrp="1" noRot="1" noChangeAspect="1" noTextEdit="1"/>
          </p:cNvSpPr>
          <p:nvPr>
            <p:ph type="sldImg"/>
          </p:nvPr>
        </p:nvSpPr>
        <p:spPr bwMode="auto">
          <a:noFill/>
          <a:ln>
            <a:solidFill>
              <a:srgbClr val="000000"/>
            </a:solidFill>
            <a:miter lim="800000"/>
            <a:headEnd/>
            <a:tailEnd/>
          </a:ln>
        </p:spPr>
      </p:sp>
      <p:sp>
        <p:nvSpPr>
          <p:cNvPr id="37891"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smtClean="0"/>
              <a:t> </a:t>
            </a:r>
          </a:p>
        </p:txBody>
      </p:sp>
      <p:sp>
        <p:nvSpPr>
          <p:cNvPr id="37892"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1C1EEDD-058D-47B2-97B2-5A14D1DDDAEC}" type="slidenum">
              <a:rPr lang="ru-RU" smtClean="0"/>
              <a:pPr/>
              <a:t>6</a:t>
            </a:fld>
            <a:endParaRPr lang="ru-R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Образ слайда 1"/>
          <p:cNvSpPr>
            <a:spLocks noGrp="1" noRot="1" noChangeAspect="1" noTextEdit="1"/>
          </p:cNvSpPr>
          <p:nvPr>
            <p:ph type="sldImg"/>
          </p:nvPr>
        </p:nvSpPr>
        <p:spPr bwMode="auto">
          <a:noFill/>
          <a:ln>
            <a:solidFill>
              <a:srgbClr val="000000"/>
            </a:solidFill>
            <a:miter lim="800000"/>
            <a:headEnd/>
            <a:tailEnd/>
          </a:ln>
        </p:spPr>
      </p:sp>
      <p:sp>
        <p:nvSpPr>
          <p:cNvPr id="38915"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38916" name="Номер слайда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C0102EF2-D721-4A4E-9283-0013EE695221}" type="slidenum">
              <a:rPr lang="ru-RU" sz="1200">
                <a:latin typeface="Calibri" pitchFamily="34" charset="0"/>
              </a:rPr>
              <a:pPr algn="r"/>
              <a:t>7</a:t>
            </a:fld>
            <a:endParaRPr lang="ru-RU" sz="1200">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Образ слайда 1"/>
          <p:cNvSpPr>
            <a:spLocks noGrp="1" noRot="1" noChangeAspect="1" noTextEdit="1"/>
          </p:cNvSpPr>
          <p:nvPr>
            <p:ph type="sldImg"/>
          </p:nvPr>
        </p:nvSpPr>
        <p:spPr bwMode="auto">
          <a:noFill/>
          <a:ln>
            <a:solidFill>
              <a:srgbClr val="000000"/>
            </a:solidFill>
            <a:miter lim="800000"/>
            <a:headEnd/>
            <a:tailEnd/>
          </a:ln>
        </p:spPr>
      </p:sp>
      <p:sp>
        <p:nvSpPr>
          <p:cNvPr id="39939"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smtClean="0"/>
              <a:t> </a:t>
            </a:r>
          </a:p>
        </p:txBody>
      </p:sp>
      <p:sp>
        <p:nvSpPr>
          <p:cNvPr id="39940"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405433F-CDCB-452F-ACFA-946C37EAC601}" type="slidenum">
              <a:rPr lang="ru-RU" smtClean="0"/>
              <a:pPr/>
              <a:t>8</a:t>
            </a:fld>
            <a:endParaRPr lang="ru-RU"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Образ слайда 1"/>
          <p:cNvSpPr>
            <a:spLocks noGrp="1" noRot="1" noChangeAspect="1" noTextEdit="1"/>
          </p:cNvSpPr>
          <p:nvPr>
            <p:ph type="sldImg"/>
          </p:nvPr>
        </p:nvSpPr>
        <p:spPr bwMode="auto">
          <a:noFill/>
          <a:ln>
            <a:solidFill>
              <a:srgbClr val="000000"/>
            </a:solidFill>
            <a:miter lim="800000"/>
            <a:headEnd/>
            <a:tailEnd/>
          </a:ln>
        </p:spPr>
      </p:sp>
      <p:sp>
        <p:nvSpPr>
          <p:cNvPr id="40963"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40964" name="Номер слайда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D5F13745-DC9A-4336-8C72-AA59F4D3808C}" type="slidenum">
              <a:rPr lang="ru-RU" sz="1200">
                <a:latin typeface="Calibri" pitchFamily="34" charset="0"/>
              </a:rPr>
              <a:pPr algn="r"/>
              <a:t>9</a:t>
            </a:fld>
            <a:endParaRPr lang="ru-RU" sz="120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13666" name="Rectangle 2"/>
          <p:cNvSpPr>
            <a:spLocks noGrp="1" noRot="1" noChangeArrowheads="1"/>
          </p:cNvSpPr>
          <p:nvPr>
            <p:ph type="ctrTitle"/>
          </p:nvPr>
        </p:nvSpPr>
        <p:spPr>
          <a:xfrm>
            <a:off x="685800" y="1981200"/>
            <a:ext cx="7772400" cy="1600200"/>
          </a:xfrm>
        </p:spPr>
        <p:txBody>
          <a:bodyPr/>
          <a:lstStyle>
            <a:lvl1pPr>
              <a:defRPr/>
            </a:lvl1pPr>
          </a:lstStyle>
          <a:p>
            <a:r>
              <a:rPr lang="ru-RU" smtClean="0"/>
              <a:t>Образец заголовка</a:t>
            </a:r>
            <a:endParaRPr lang="ru-RU"/>
          </a:p>
        </p:txBody>
      </p:sp>
      <p:sp>
        <p:nvSpPr>
          <p:cNvPr id="113667" name="Rectangle 3"/>
          <p:cNvSpPr>
            <a:spLocks noGrp="1" noRot="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25EC024F-3371-4148-9B6C-EAF2ECA8C19C}" type="slidenum">
              <a:rPr lang="ru-RU"/>
              <a:pPr>
                <a:defRPr/>
              </a:pPr>
              <a:t>‹#›</a:t>
            </a:fld>
            <a:endParaRPr lang="ru-RU"/>
          </a:p>
        </p:txBody>
      </p:sp>
    </p:spTree>
  </p:cSld>
  <p:clrMapOvr>
    <a:masterClrMapping/>
  </p:clrMapOvr>
  <p:transition>
    <p:whee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A2D423A-990C-4056-8DB1-E10361E42E2D}" type="slidenum">
              <a:rPr lang="ru-RU"/>
              <a:pPr>
                <a:defRPr/>
              </a:pPr>
              <a:t>‹#›</a:t>
            </a:fld>
            <a:endParaRPr lang="ru-RU"/>
          </a:p>
        </p:txBody>
      </p:sp>
    </p:spTree>
  </p:cSld>
  <p:clrMapOvr>
    <a:masterClrMapping/>
  </p:clrMapOvr>
  <p:transition>
    <p:whee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07188" y="228600"/>
            <a:ext cx="2135187" cy="58705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01625" y="228600"/>
            <a:ext cx="6253163" cy="58705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79B0B07C-AE1E-4DDD-8753-D35BD8923578}" type="slidenum">
              <a:rPr lang="ru-RU"/>
              <a:pPr>
                <a:defRPr/>
              </a:pPr>
              <a:t>‹#›</a:t>
            </a:fld>
            <a:endParaRPr lang="ru-RU"/>
          </a:p>
        </p:txBody>
      </p:sp>
    </p:spTree>
  </p:cSld>
  <p:clrMapOvr>
    <a:masterClrMapping/>
  </p:clrMapOvr>
  <p:transition>
    <p:whee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57364"/>
            <a:ext cx="7772400" cy="1470025"/>
          </a:xfrm>
        </p:spPr>
        <p:txBody>
          <a:bodyPr/>
          <a:lstStyle>
            <a:lvl1pPr algn="r">
              <a:defRPr>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16200000" scaled="1"/>
                  <a:tileRect/>
                </a:gradFill>
              </a:defRPr>
            </a:lvl1pPr>
          </a:lstStyle>
          <a:p>
            <a:r>
              <a:rPr lang="ru-RU" smtClean="0"/>
              <a:t>Образец заголовка</a:t>
            </a:r>
            <a:endParaRPr lang="en-US"/>
          </a:p>
        </p:txBody>
      </p:sp>
      <p:sp>
        <p:nvSpPr>
          <p:cNvPr id="3" name="Subtitle 2"/>
          <p:cNvSpPr>
            <a:spLocks noGrp="1"/>
          </p:cNvSpPr>
          <p:nvPr>
            <p:ph type="subTitle" idx="1"/>
          </p:nvPr>
        </p:nvSpPr>
        <p:spPr>
          <a:xfrm>
            <a:off x="2062792" y="3357562"/>
            <a:ext cx="6400800" cy="1752600"/>
          </a:xfrm>
        </p:spPr>
        <p:txBody>
          <a:bodyPr/>
          <a:lstStyle>
            <a:lvl1pPr marL="0" indent="0" algn="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Date Placeholder 3"/>
          <p:cNvSpPr>
            <a:spLocks noGrp="1"/>
          </p:cNvSpPr>
          <p:nvPr>
            <p:ph type="dt" sz="half" idx="10"/>
          </p:nvPr>
        </p:nvSpPr>
        <p:spPr/>
        <p:txBody>
          <a:bodyPr/>
          <a:lstStyle>
            <a:lvl1pPr>
              <a:defRPr/>
            </a:lvl1pPr>
          </a:lstStyle>
          <a:p>
            <a:pPr>
              <a:defRPr/>
            </a:pPr>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152E5159-BC50-4D2D-911F-CD600F4DE804}"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transition>
    <p:whee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grpSp>
        <p:nvGrpSpPr>
          <p:cNvPr id="4" name="Group 23"/>
          <p:cNvGrpSpPr>
            <a:grpSpLocks/>
          </p:cNvGrpSpPr>
          <p:nvPr/>
        </p:nvGrpSpPr>
        <p:grpSpPr bwMode="auto">
          <a:xfrm>
            <a:off x="2208213" y="1331913"/>
            <a:ext cx="6481762" cy="144462"/>
            <a:chOff x="2214546" y="1427612"/>
            <a:chExt cx="6482858" cy="144000"/>
          </a:xfrm>
        </p:grpSpPr>
        <p:sp>
          <p:nvSpPr>
            <p:cNvPr id="5" name="Chevron 9"/>
            <p:cNvSpPr/>
            <p:nvPr userDrawn="1"/>
          </p:nvSpPr>
          <p:spPr>
            <a:xfrm flipH="1">
              <a:off x="8643420" y="1427612"/>
              <a:ext cx="53984"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Rectangle 22"/>
            <p:cNvSpPr/>
            <p:nvPr userDrawn="1"/>
          </p:nvSpPr>
          <p:spPr>
            <a:xfrm>
              <a:off x="2214546" y="1490909"/>
              <a:ext cx="6428874" cy="17406"/>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3"/>
          <p:cNvSpPr>
            <a:spLocks noGrp="1"/>
          </p:cNvSpPr>
          <p:nvPr>
            <p:ph type="dt" sz="half" idx="10"/>
          </p:nvPr>
        </p:nvSpPr>
        <p:spPr/>
        <p:txBody>
          <a:bodyPr/>
          <a:lstStyle>
            <a:lvl1pPr>
              <a:defRPr/>
            </a:lvl1pPr>
          </a:lstStyle>
          <a:p>
            <a:pPr>
              <a:defRPr/>
            </a:pPr>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07C240DA-F359-4102-9881-703F4730E846}" type="slidenum">
              <a:rPr lang="ru-RU"/>
              <a:pPr>
                <a:defRPr/>
              </a:pPr>
              <a:t>‹#›</a:t>
            </a:fld>
            <a:endParaRPr lang="ru-RU"/>
          </a:p>
        </p:txBody>
      </p:sp>
    </p:spTree>
  </p:cSld>
  <p:clrMapOvr>
    <a:masterClrMapping/>
  </p:clrMapOvr>
  <p:transition>
    <p:whee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286113"/>
            <a:ext cx="7772400" cy="1362075"/>
          </a:xfrm>
        </p:spPr>
        <p:txBody>
          <a:bodyPr anchor="t"/>
          <a:lstStyle>
            <a:lvl1pPr algn="r">
              <a:defRPr sz="4000" b="0" cap="all">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16200000" scaled="1"/>
                  <a:tileRect/>
                </a:gradFill>
              </a:defRPr>
            </a:lvl1pPr>
          </a:lstStyle>
          <a:p>
            <a:r>
              <a:rPr lang="ru-RU" smtClean="0"/>
              <a:t>Образец заголовка</a:t>
            </a:r>
            <a:endParaRPr lang="en-US"/>
          </a:p>
        </p:txBody>
      </p:sp>
      <p:sp>
        <p:nvSpPr>
          <p:cNvPr id="3" name="Text Placeholder 2"/>
          <p:cNvSpPr>
            <a:spLocks noGrp="1"/>
          </p:cNvSpPr>
          <p:nvPr>
            <p:ph type="body" idx="1"/>
          </p:nvPr>
        </p:nvSpPr>
        <p:spPr>
          <a:xfrm>
            <a:off x="722313" y="1785926"/>
            <a:ext cx="7772400" cy="1500187"/>
          </a:xfrm>
        </p:spPr>
        <p:txBody>
          <a:bodyPr anchor="b"/>
          <a:lstStyle>
            <a:lvl1pPr marL="0" indent="0" algn="r">
              <a:buNone/>
              <a:defRPr sz="2000">
                <a:solidFill>
                  <a:schemeClr val="tx1">
                    <a:tint val="75000"/>
                  </a:schemeClr>
                </a:solidFill>
              </a:defRPr>
            </a:lvl1pPr>
            <a:lvl2pPr marL="457200" indent="0" algn="r">
              <a:buNone/>
              <a:defRPr sz="1800">
                <a:solidFill>
                  <a:schemeClr val="tx1">
                    <a:tint val="75000"/>
                  </a:schemeClr>
                </a:solidFill>
              </a:defRPr>
            </a:lvl2pPr>
            <a:lvl3pPr marL="914400" indent="0" algn="r">
              <a:buNone/>
              <a:defRPr sz="1600">
                <a:solidFill>
                  <a:schemeClr val="tx1">
                    <a:tint val="75000"/>
                  </a:schemeClr>
                </a:solidFill>
              </a:defRPr>
            </a:lvl3pPr>
            <a:lvl4pPr marL="1371600" indent="0" algn="r">
              <a:buNone/>
              <a:defRPr sz="1400">
                <a:solidFill>
                  <a:schemeClr val="tx1">
                    <a:tint val="75000"/>
                  </a:schemeClr>
                </a:solidFill>
              </a:defRPr>
            </a:lvl4pPr>
            <a:lvl5pPr marL="1828800" indent="0" algn="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644DF9AE-68FF-4C90-9ED1-5ED7C82D7F5E}"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transition>
    <p:whee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grpSp>
        <p:nvGrpSpPr>
          <p:cNvPr id="5" name="Group 7"/>
          <p:cNvGrpSpPr>
            <a:grpSpLocks/>
          </p:cNvGrpSpPr>
          <p:nvPr/>
        </p:nvGrpSpPr>
        <p:grpSpPr bwMode="auto">
          <a:xfrm>
            <a:off x="2208213" y="1331913"/>
            <a:ext cx="6481762" cy="144462"/>
            <a:chOff x="2214546" y="1427612"/>
            <a:chExt cx="6482858" cy="144000"/>
          </a:xfrm>
        </p:grpSpPr>
        <p:sp>
          <p:nvSpPr>
            <p:cNvPr id="6" name="Chevron 8"/>
            <p:cNvSpPr/>
            <p:nvPr userDrawn="1"/>
          </p:nvSpPr>
          <p:spPr>
            <a:xfrm flipH="1">
              <a:off x="8643420" y="1427612"/>
              <a:ext cx="53984"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7" name="Rectangle 9"/>
            <p:cNvSpPr/>
            <p:nvPr userDrawn="1"/>
          </p:nvSpPr>
          <p:spPr>
            <a:xfrm>
              <a:off x="2214546" y="1490909"/>
              <a:ext cx="6428874" cy="17406"/>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Date Placeholder 4"/>
          <p:cNvSpPr>
            <a:spLocks noGrp="1"/>
          </p:cNvSpPr>
          <p:nvPr>
            <p:ph type="dt" sz="half" idx="10"/>
          </p:nvPr>
        </p:nvSpPr>
        <p:spPr/>
        <p:txBody>
          <a:bodyPr/>
          <a:lstStyle>
            <a:lvl1pPr>
              <a:defRPr/>
            </a:lvl1pPr>
          </a:lstStyle>
          <a:p>
            <a:pPr>
              <a:defRPr/>
            </a:pPr>
            <a:endParaRPr lang="ru-RU"/>
          </a:p>
        </p:txBody>
      </p:sp>
      <p:sp>
        <p:nvSpPr>
          <p:cNvPr id="9" name="Footer Placeholder 5"/>
          <p:cNvSpPr>
            <a:spLocks noGrp="1"/>
          </p:cNvSpPr>
          <p:nvPr>
            <p:ph type="ftr" sz="quarter" idx="11"/>
          </p:nvPr>
        </p:nvSpPr>
        <p:spPr/>
        <p:txBody>
          <a:bodyPr/>
          <a:lstStyle>
            <a:lvl1pPr>
              <a:defRPr/>
            </a:lvl1pPr>
          </a:lstStyle>
          <a:p>
            <a:pPr>
              <a:defRPr/>
            </a:pPr>
            <a:endParaRPr lang="ru-RU"/>
          </a:p>
        </p:txBody>
      </p:sp>
      <p:sp>
        <p:nvSpPr>
          <p:cNvPr id="10" name="Slide Number Placeholder 6"/>
          <p:cNvSpPr>
            <a:spLocks noGrp="1"/>
          </p:cNvSpPr>
          <p:nvPr>
            <p:ph type="sldNum" sz="quarter" idx="12"/>
          </p:nvPr>
        </p:nvSpPr>
        <p:spPr/>
        <p:txBody>
          <a:bodyPr/>
          <a:lstStyle>
            <a:lvl1pPr>
              <a:defRPr/>
            </a:lvl1pPr>
          </a:lstStyle>
          <a:p>
            <a:pPr>
              <a:defRPr/>
            </a:pPr>
            <a:fld id="{0D63149F-21DB-475F-B653-18081A73894A}" type="slidenum">
              <a:rPr lang="ru-RU"/>
              <a:pPr>
                <a:defRPr/>
              </a:pPr>
              <a:t>‹#›</a:t>
            </a:fld>
            <a:endParaRPr lang="ru-RU"/>
          </a:p>
        </p:txBody>
      </p:sp>
    </p:spTree>
  </p:cSld>
  <p:clrMapOvr>
    <a:masterClrMapping/>
  </p:clrMapOvr>
  <p:transition>
    <p:whee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grpSp>
        <p:nvGrpSpPr>
          <p:cNvPr id="7" name="Group 9"/>
          <p:cNvGrpSpPr>
            <a:grpSpLocks/>
          </p:cNvGrpSpPr>
          <p:nvPr/>
        </p:nvGrpSpPr>
        <p:grpSpPr bwMode="auto">
          <a:xfrm>
            <a:off x="2208213" y="1331913"/>
            <a:ext cx="6481762" cy="144462"/>
            <a:chOff x="2214546" y="1427612"/>
            <a:chExt cx="6482858" cy="144000"/>
          </a:xfrm>
        </p:grpSpPr>
        <p:sp>
          <p:nvSpPr>
            <p:cNvPr id="8" name="Chevron 10"/>
            <p:cNvSpPr/>
            <p:nvPr userDrawn="1"/>
          </p:nvSpPr>
          <p:spPr>
            <a:xfrm flipH="1">
              <a:off x="8643420" y="1427612"/>
              <a:ext cx="53984"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9" name="Rectangle 11"/>
            <p:cNvSpPr/>
            <p:nvPr userDrawn="1"/>
          </p:nvSpPr>
          <p:spPr>
            <a:xfrm>
              <a:off x="2214546" y="1490909"/>
              <a:ext cx="6428874" cy="17406"/>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Date Placeholder 6"/>
          <p:cNvSpPr>
            <a:spLocks noGrp="1"/>
          </p:cNvSpPr>
          <p:nvPr>
            <p:ph type="dt" sz="half" idx="10"/>
          </p:nvPr>
        </p:nvSpPr>
        <p:spPr/>
        <p:txBody>
          <a:bodyPr/>
          <a:lstStyle>
            <a:lvl1pPr>
              <a:defRPr/>
            </a:lvl1pPr>
          </a:lstStyle>
          <a:p>
            <a:pPr>
              <a:defRPr/>
            </a:pPr>
            <a:endParaRPr lang="ru-RU"/>
          </a:p>
        </p:txBody>
      </p:sp>
      <p:sp>
        <p:nvSpPr>
          <p:cNvPr id="11" name="Footer Placeholder 7"/>
          <p:cNvSpPr>
            <a:spLocks noGrp="1"/>
          </p:cNvSpPr>
          <p:nvPr>
            <p:ph type="ftr" sz="quarter" idx="11"/>
          </p:nvPr>
        </p:nvSpPr>
        <p:spPr/>
        <p:txBody>
          <a:bodyPr/>
          <a:lstStyle>
            <a:lvl1pPr>
              <a:defRPr/>
            </a:lvl1pPr>
          </a:lstStyle>
          <a:p>
            <a:pPr>
              <a:defRPr/>
            </a:pPr>
            <a:endParaRPr lang="ru-RU"/>
          </a:p>
        </p:txBody>
      </p:sp>
      <p:sp>
        <p:nvSpPr>
          <p:cNvPr id="12" name="Slide Number Placeholder 8"/>
          <p:cNvSpPr>
            <a:spLocks noGrp="1"/>
          </p:cNvSpPr>
          <p:nvPr>
            <p:ph type="sldNum" sz="quarter" idx="12"/>
          </p:nvPr>
        </p:nvSpPr>
        <p:spPr/>
        <p:txBody>
          <a:bodyPr/>
          <a:lstStyle>
            <a:lvl1pPr>
              <a:defRPr/>
            </a:lvl1pPr>
          </a:lstStyle>
          <a:p>
            <a:pPr>
              <a:defRPr/>
            </a:pPr>
            <a:fld id="{CB078D47-69AE-425B-9203-BA32A97022A6}" type="slidenum">
              <a:rPr lang="ru-RU"/>
              <a:pPr>
                <a:defRPr/>
              </a:pPr>
              <a:t>‹#›</a:t>
            </a:fld>
            <a:endParaRPr lang="ru-RU"/>
          </a:p>
        </p:txBody>
      </p:sp>
    </p:spTree>
  </p:cSld>
  <p:clrMapOvr>
    <a:masterClrMapping/>
  </p:clrMapOvr>
  <p:transition>
    <p:whee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grpSp>
        <p:nvGrpSpPr>
          <p:cNvPr id="3" name="Group 5"/>
          <p:cNvGrpSpPr>
            <a:grpSpLocks/>
          </p:cNvGrpSpPr>
          <p:nvPr/>
        </p:nvGrpSpPr>
        <p:grpSpPr bwMode="auto">
          <a:xfrm>
            <a:off x="2208213" y="1331913"/>
            <a:ext cx="6481762" cy="144462"/>
            <a:chOff x="2214546" y="1427612"/>
            <a:chExt cx="6482858" cy="144000"/>
          </a:xfrm>
        </p:grpSpPr>
        <p:sp>
          <p:nvSpPr>
            <p:cNvPr id="4" name="Chevron 6"/>
            <p:cNvSpPr/>
            <p:nvPr userDrawn="1"/>
          </p:nvSpPr>
          <p:spPr>
            <a:xfrm flipH="1">
              <a:off x="8643420" y="1427612"/>
              <a:ext cx="53984"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Rectangle 7"/>
            <p:cNvSpPr/>
            <p:nvPr userDrawn="1"/>
          </p:nvSpPr>
          <p:spPr>
            <a:xfrm>
              <a:off x="2214546" y="1490909"/>
              <a:ext cx="6428874" cy="17406"/>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 name="Title 1"/>
          <p:cNvSpPr>
            <a:spLocks noGrp="1"/>
          </p:cNvSpPr>
          <p:nvPr>
            <p:ph type="title"/>
          </p:nvPr>
        </p:nvSpPr>
        <p:spPr/>
        <p:txBody>
          <a:bodyPr/>
          <a:lstStyle/>
          <a:p>
            <a:r>
              <a:rPr lang="ru-RU" smtClean="0"/>
              <a:t>Образец заголовка</a:t>
            </a:r>
            <a:endParaRPr lang="en-US"/>
          </a:p>
        </p:txBody>
      </p:sp>
      <p:sp>
        <p:nvSpPr>
          <p:cNvPr id="6" name="Date Placeholder 2"/>
          <p:cNvSpPr>
            <a:spLocks noGrp="1"/>
          </p:cNvSpPr>
          <p:nvPr>
            <p:ph type="dt" sz="half" idx="10"/>
          </p:nvPr>
        </p:nvSpPr>
        <p:spPr/>
        <p:txBody>
          <a:bodyPr/>
          <a:lstStyle>
            <a:lvl1pPr>
              <a:defRPr/>
            </a:lvl1pPr>
          </a:lstStyle>
          <a:p>
            <a:pPr>
              <a:defRPr/>
            </a:pPr>
            <a:endParaRPr lang="ru-RU"/>
          </a:p>
        </p:txBody>
      </p:sp>
      <p:sp>
        <p:nvSpPr>
          <p:cNvPr id="7" name="Footer Placeholder 3"/>
          <p:cNvSpPr>
            <a:spLocks noGrp="1"/>
          </p:cNvSpPr>
          <p:nvPr>
            <p:ph type="ftr" sz="quarter" idx="11"/>
          </p:nvPr>
        </p:nvSpPr>
        <p:spPr/>
        <p:txBody>
          <a:bodyPr/>
          <a:lstStyle>
            <a:lvl1pPr>
              <a:defRPr/>
            </a:lvl1pPr>
          </a:lstStyle>
          <a:p>
            <a:pPr>
              <a:defRPr/>
            </a:pPr>
            <a:endParaRPr lang="ru-RU"/>
          </a:p>
        </p:txBody>
      </p:sp>
      <p:sp>
        <p:nvSpPr>
          <p:cNvPr id="8" name="Slide Number Placeholder 4"/>
          <p:cNvSpPr>
            <a:spLocks noGrp="1"/>
          </p:cNvSpPr>
          <p:nvPr>
            <p:ph type="sldNum" sz="quarter" idx="12"/>
          </p:nvPr>
        </p:nvSpPr>
        <p:spPr/>
        <p:txBody>
          <a:bodyPr/>
          <a:lstStyle>
            <a:lvl1pPr>
              <a:defRPr/>
            </a:lvl1pPr>
          </a:lstStyle>
          <a:p>
            <a:pPr>
              <a:defRPr/>
            </a:pPr>
            <a:fld id="{E128017E-284E-480B-9544-05EA46E9031E}" type="slidenum">
              <a:rPr lang="ru-RU"/>
              <a:pPr>
                <a:defRPr/>
              </a:pPr>
              <a:t>‹#›</a:t>
            </a:fld>
            <a:endParaRPr lang="ru-RU"/>
          </a:p>
        </p:txBody>
      </p:sp>
    </p:spTree>
  </p:cSld>
  <p:clrMapOvr>
    <a:masterClrMapping/>
  </p:clrMapOvr>
  <p:transition>
    <p:wheel/>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3D8F4B76-AB1A-45A6-89C1-15FCE26BDA8E}" type="slidenum">
              <a:rPr lang="ru-RU"/>
              <a:pPr>
                <a:defRPr/>
              </a:pPr>
              <a:t>‹#›</a:t>
            </a:fld>
            <a:endParaRPr lang="ru-RU"/>
          </a:p>
        </p:txBody>
      </p:sp>
    </p:spTree>
  </p:cSld>
  <p:clrMapOvr>
    <a:masterClrMapping/>
  </p:clrMapOvr>
  <p:transition>
    <p:wheel/>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3580745" y="285728"/>
            <a:ext cx="5106055" cy="1162050"/>
          </a:xfrm>
        </p:spPr>
        <p:txBody>
          <a:bodyPr/>
          <a:lstStyle>
            <a:lvl1pPr algn="ctr">
              <a:defRPr sz="3200" b="0" kern="1200" cap="all">
                <a:ln w="11430"/>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16200000" scaled="1"/>
                  <a:tileRect/>
                </a:gradFill>
                <a:effectLst>
                  <a:outerShdw blurRad="44450" dist="41910" dir="3600000" algn="tl">
                    <a:srgbClr val="000000">
                      <a:alpha val="50000"/>
                    </a:srgbClr>
                  </a:outerShdw>
                </a:effectLst>
                <a:latin typeface="+mj-lt"/>
                <a:ea typeface="+mj-ea"/>
                <a:cs typeface="+mj-cs"/>
              </a:defRPr>
            </a:lvl1pPr>
          </a:lstStyle>
          <a:p>
            <a:r>
              <a:rPr lang="ru-RU" smtClean="0"/>
              <a:t>Образец заголовка</a:t>
            </a:r>
            <a:endParaRPr lang="en-US"/>
          </a:p>
        </p:txBody>
      </p:sp>
      <p:sp>
        <p:nvSpPr>
          <p:cNvPr id="3" name="Content Placeholder 2"/>
          <p:cNvSpPr>
            <a:spLocks noGrp="1"/>
          </p:cNvSpPr>
          <p:nvPr>
            <p:ph idx="1"/>
          </p:nvPr>
        </p:nvSpPr>
        <p:spPr>
          <a:xfrm>
            <a:off x="3575050" y="1446218"/>
            <a:ext cx="5111750" cy="467967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457201" y="285729"/>
            <a:ext cx="3008313" cy="5840435"/>
          </a:xfrm>
        </p:spPr>
        <p:txBody>
          <a:bodyPr anchor="b"/>
          <a:lstStyle>
            <a:lvl1pPr marL="0" indent="0">
              <a:spcAft>
                <a:spcPts val="0"/>
              </a:spcAft>
              <a:buNone/>
              <a:defRPr sz="1400"/>
            </a:lvl1pPr>
            <a:lvl2pPr marL="457200" indent="0">
              <a:spcAft>
                <a:spcPts val="0"/>
              </a:spcAft>
              <a:buNone/>
              <a:defRPr sz="1200"/>
            </a:lvl2pPr>
            <a:lvl3pPr marL="914400" indent="0">
              <a:spcAft>
                <a:spcPts val="0"/>
              </a:spcAft>
              <a:buNone/>
              <a:defRPr sz="1000"/>
            </a:lvl3pPr>
            <a:lvl4pPr marL="1371600" indent="0">
              <a:spcAft>
                <a:spcPts val="0"/>
              </a:spcAft>
              <a:buNone/>
              <a:defRPr sz="900"/>
            </a:lvl4pPr>
            <a:lvl5pPr marL="1828800" indent="0">
              <a:spcAft>
                <a:spcPts val="0"/>
              </a:spcAft>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0"/>
          </p:nvPr>
        </p:nvSpPr>
        <p:spPr/>
        <p:txBody>
          <a:bodyPr/>
          <a:lstStyle>
            <a:lvl1pPr>
              <a:defRPr/>
            </a:lvl1pPr>
          </a:lstStyle>
          <a:p>
            <a:pPr>
              <a:defRPr/>
            </a:pPr>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E6736C06-A683-47B0-AFE1-F3A8EEC225FD}" type="slidenum">
              <a:rPr lang="ru-RU"/>
              <a:pPr>
                <a:defRPr/>
              </a:pPr>
              <a:t>‹#›</a:t>
            </a:fld>
            <a:endParaRPr lang="ru-RU"/>
          </a:p>
        </p:txBody>
      </p:sp>
    </p:spTree>
  </p:cSld>
  <p:clrMapOvr>
    <a:masterClrMapping/>
  </p:clrMapOvr>
  <p:transition>
    <p:whee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DB57FA21-064F-4B4B-A5B7-FDE3122D2B24}" type="slidenum">
              <a:rPr lang="ru-RU"/>
              <a:pPr>
                <a:defRPr/>
              </a:pPr>
              <a:t>‹#›</a:t>
            </a:fld>
            <a:endParaRPr lang="ru-RU"/>
          </a:p>
        </p:txBody>
      </p:sp>
    </p:spTree>
  </p:cSld>
  <p:clrMapOvr>
    <a:masterClrMapping/>
  </p:clrMapOvr>
  <p:transition>
    <p:whee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715272" y="615868"/>
            <a:ext cx="928694" cy="5813528"/>
          </a:xfrm>
        </p:spPr>
        <p:txBody>
          <a:bodyPr vert="eaVert"/>
          <a:lstStyle>
            <a:lvl1pPr algn="l">
              <a:defRPr sz="2800" b="0" kern="1200" cap="all">
                <a:ln w="11430"/>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16200000" scaled="1"/>
                  <a:tileRect/>
                </a:gradFill>
                <a:effectLst>
                  <a:outerShdw blurRad="44450" dist="41910" dir="18600000" algn="tl">
                    <a:srgbClr val="000000">
                      <a:alpha val="50000"/>
                    </a:srgbClr>
                  </a:outerShdw>
                </a:effectLst>
                <a:latin typeface="+mj-lt"/>
                <a:ea typeface="+mj-ea"/>
                <a:cs typeface="+mj-cs"/>
              </a:defRPr>
            </a:lvl1pPr>
          </a:lstStyle>
          <a:p>
            <a:r>
              <a:rPr lang="ru-RU" smtClean="0"/>
              <a:t>Образец заголовка</a:t>
            </a:r>
            <a:endParaRPr lang="en-US"/>
          </a:p>
        </p:txBody>
      </p:sp>
      <p:sp>
        <p:nvSpPr>
          <p:cNvPr id="3" name="Picture Placeholder 2"/>
          <p:cNvSpPr>
            <a:spLocks noGrp="1"/>
          </p:cNvSpPr>
          <p:nvPr>
            <p:ph type="pic" idx="1"/>
          </p:nvPr>
        </p:nvSpPr>
        <p:spPr>
          <a:xfrm>
            <a:off x="714348" y="612777"/>
            <a:ext cx="6858048" cy="4745051"/>
          </a:xfrm>
          <a:ln w="38100" cap="flat" cmpd="sng" algn="ctr">
            <a:gradFill flip="none" rotWithShape="1">
              <a:gsLst>
                <a:gs pos="0">
                  <a:srgbClr val="000082"/>
                </a:gs>
                <a:gs pos="30000">
                  <a:srgbClr val="66008F"/>
                </a:gs>
                <a:gs pos="64999">
                  <a:srgbClr val="BA0066"/>
                </a:gs>
                <a:gs pos="89999">
                  <a:srgbClr val="FF0000"/>
                </a:gs>
                <a:gs pos="100000">
                  <a:srgbClr val="FF8200"/>
                </a:gs>
              </a:gsLst>
              <a:path path="rect">
                <a:fillToRect l="100000" t="100000"/>
              </a:path>
              <a:tileRect r="-100000" b="-100000"/>
            </a:gradFill>
            <a:prstDash val="solid"/>
          </a:ln>
          <a:effectLst>
            <a:outerShdw blurRad="38100" dist="50800" dir="5400000" algn="tl" rotWithShape="0">
              <a:srgbClr val="000000">
                <a:alpha val="50000"/>
              </a:srgbClr>
            </a:outerShdw>
          </a:effectLst>
        </p:spPr>
        <p:style>
          <a:lnRef idx="2">
            <a:schemeClr val="accent1"/>
          </a:lnRef>
          <a:fillRef idx="1">
            <a:schemeClr val="lt1"/>
          </a:fillRef>
          <a:effectRef idx="0">
            <a:schemeClr val="accent1"/>
          </a:effectRef>
          <a:fontRef idx="minor">
            <a:schemeClr val="dk1"/>
          </a:fontRef>
        </p:style>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a:p>
        </p:txBody>
      </p:sp>
      <p:sp>
        <p:nvSpPr>
          <p:cNvPr id="4" name="Text Placeholder 3"/>
          <p:cNvSpPr>
            <a:spLocks noGrp="1"/>
          </p:cNvSpPr>
          <p:nvPr>
            <p:ph type="body" sz="half" idx="2"/>
          </p:nvPr>
        </p:nvSpPr>
        <p:spPr>
          <a:xfrm>
            <a:off x="714348" y="5500702"/>
            <a:ext cx="6858048" cy="92869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lvl1pPr>
              <a:defRPr/>
            </a:lvl1pPr>
          </a:lstStyle>
          <a:p>
            <a:pPr>
              <a:defRPr/>
            </a:pPr>
            <a:endParaRPr lang="ru-RU"/>
          </a:p>
        </p:txBody>
      </p:sp>
      <p:sp>
        <p:nvSpPr>
          <p:cNvPr id="6" name="Footer Placeholder 5"/>
          <p:cNvSpPr>
            <a:spLocks noGrp="1"/>
          </p:cNvSpPr>
          <p:nvPr>
            <p:ph type="ftr" sz="quarter" idx="11"/>
          </p:nvPr>
        </p:nvSpPr>
        <p:spPr/>
        <p:txBody>
          <a:bodyPr/>
          <a:lstStyle>
            <a:lvl1pPr>
              <a:defRPr/>
            </a:lvl1pPr>
          </a:lstStyle>
          <a:p>
            <a:pPr>
              <a:defRPr/>
            </a:pPr>
            <a:endParaRPr lang="ru-RU"/>
          </a:p>
        </p:txBody>
      </p:sp>
      <p:sp>
        <p:nvSpPr>
          <p:cNvPr id="7" name="Slide Number Placeholder 6"/>
          <p:cNvSpPr>
            <a:spLocks noGrp="1"/>
          </p:cNvSpPr>
          <p:nvPr>
            <p:ph type="sldNum" sz="quarter" idx="12"/>
          </p:nvPr>
        </p:nvSpPr>
        <p:spPr/>
        <p:txBody>
          <a:bodyPr/>
          <a:lstStyle>
            <a:lvl1pPr>
              <a:defRPr/>
            </a:lvl1pPr>
          </a:lstStyle>
          <a:p>
            <a:pPr>
              <a:defRPr/>
            </a:pPr>
            <a:fld id="{8BADE251-CA38-41A3-85CA-52CA2BA51407}"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transition>
    <p:wheel/>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grpSp>
        <p:nvGrpSpPr>
          <p:cNvPr id="4" name="Group 6"/>
          <p:cNvGrpSpPr>
            <a:grpSpLocks/>
          </p:cNvGrpSpPr>
          <p:nvPr/>
        </p:nvGrpSpPr>
        <p:grpSpPr bwMode="auto">
          <a:xfrm>
            <a:off x="2208213" y="1331913"/>
            <a:ext cx="6481762" cy="144462"/>
            <a:chOff x="2214546" y="1427612"/>
            <a:chExt cx="6482858" cy="144000"/>
          </a:xfrm>
        </p:grpSpPr>
        <p:sp>
          <p:nvSpPr>
            <p:cNvPr id="5" name="Chevron 7"/>
            <p:cNvSpPr/>
            <p:nvPr userDrawn="1"/>
          </p:nvSpPr>
          <p:spPr>
            <a:xfrm flipH="1">
              <a:off x="8643420" y="1427612"/>
              <a:ext cx="53984"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Rectangle 8"/>
            <p:cNvSpPr/>
            <p:nvPr userDrawn="1"/>
          </p:nvSpPr>
          <p:spPr>
            <a:xfrm>
              <a:off x="2214546" y="1490909"/>
              <a:ext cx="6428874" cy="17406"/>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1600200"/>
            <a:ext cx="8229600" cy="4829196"/>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3"/>
          <p:cNvSpPr>
            <a:spLocks noGrp="1"/>
          </p:cNvSpPr>
          <p:nvPr>
            <p:ph type="dt" sz="half" idx="10"/>
          </p:nvPr>
        </p:nvSpPr>
        <p:spPr/>
        <p:txBody>
          <a:bodyPr/>
          <a:lstStyle>
            <a:lvl1pPr>
              <a:defRPr/>
            </a:lvl1pPr>
          </a:lstStyle>
          <a:p>
            <a:pPr>
              <a:defRPr/>
            </a:pPr>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36099FC9-EA59-4EC5-AD40-06D9C6D6D498}" type="slidenum">
              <a:rPr lang="ru-RU"/>
              <a:pPr>
                <a:defRPr/>
              </a:pPr>
              <a:t>‹#›</a:t>
            </a:fld>
            <a:endParaRPr lang="ru-RU"/>
          </a:p>
        </p:txBody>
      </p:sp>
    </p:spTree>
  </p:cSld>
  <p:clrMapOvr>
    <a:masterClrMapping/>
  </p:clrMapOvr>
  <p:transition>
    <p:wheel/>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15206" y="274638"/>
            <a:ext cx="1471594" cy="6154758"/>
          </a:xfrm>
        </p:spPr>
        <p:txBody>
          <a:bodyPr vert="eaVert"/>
          <a:lstStyle>
            <a:lvl1pPr>
              <a:defRPr>
                <a:effectLst>
                  <a:outerShdw blurRad="50800" dist="50800" dir="18900000" algn="tl" rotWithShape="0">
                    <a:srgbClr val="000000">
                      <a:alpha val="43137"/>
                    </a:srgbClr>
                  </a:outerShdw>
                </a:effectLst>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686568" cy="615475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3800F93C-FB27-4610-9F22-3959C7F0FEC0}" type="slidenum">
              <a:rPr lang="ru-RU"/>
              <a:pPr>
                <a:defRPr/>
              </a:pPr>
              <a:t>‹#›</a:t>
            </a:fld>
            <a:endParaRPr lang="ru-RU"/>
          </a:p>
        </p:txBody>
      </p:sp>
    </p:spTree>
  </p:cSld>
  <p:clrMapOvr>
    <a:masterClrMapping/>
  </p:clrMapOvr>
  <p:transition>
    <p:wheel/>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274638"/>
            <a:ext cx="8229600" cy="58515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Дата 2"/>
          <p:cNvSpPr>
            <a:spLocks noGrp="1"/>
          </p:cNvSpPr>
          <p:nvPr>
            <p:ph type="dt" sz="half" idx="10"/>
          </p:nvPr>
        </p:nvSpPr>
        <p:spPr>
          <a:xfrm>
            <a:off x="457200" y="6245225"/>
            <a:ext cx="2133600" cy="476250"/>
          </a:xfrm>
        </p:spPr>
        <p:txBody>
          <a:bodyPr/>
          <a:lstStyle>
            <a:lvl1pPr>
              <a:defRPr/>
            </a:lvl1pPr>
          </a:lstStyle>
          <a:p>
            <a:pPr>
              <a:defRPr/>
            </a:pPr>
            <a:endParaRPr lang="ru-RU"/>
          </a:p>
        </p:txBody>
      </p:sp>
      <p:sp>
        <p:nvSpPr>
          <p:cNvPr id="4" name="Нижний колонтитул 3"/>
          <p:cNvSpPr>
            <a:spLocks noGrp="1"/>
          </p:cNvSpPr>
          <p:nvPr>
            <p:ph type="ftr" sz="quarter" idx="11"/>
          </p:nvPr>
        </p:nvSpPr>
        <p:spPr>
          <a:xfrm>
            <a:off x="3124200" y="6245225"/>
            <a:ext cx="2895600" cy="476250"/>
          </a:xfrm>
        </p:spPr>
        <p:txBody>
          <a:bodyPr/>
          <a:lstStyle>
            <a:lvl1pPr>
              <a:defRPr/>
            </a:lvl1pPr>
          </a:lstStyle>
          <a:p>
            <a:pPr>
              <a:defRPr/>
            </a:pPr>
            <a:endParaRPr lang="ru-RU"/>
          </a:p>
        </p:txBody>
      </p:sp>
      <p:sp>
        <p:nvSpPr>
          <p:cNvPr id="5" name="Номер слайда 4"/>
          <p:cNvSpPr>
            <a:spLocks noGrp="1"/>
          </p:cNvSpPr>
          <p:nvPr>
            <p:ph type="sldNum" sz="quarter" idx="12"/>
          </p:nvPr>
        </p:nvSpPr>
        <p:spPr>
          <a:xfrm>
            <a:off x="6553200" y="6245225"/>
            <a:ext cx="2133600" cy="476250"/>
          </a:xfrm>
        </p:spPr>
        <p:txBody>
          <a:bodyPr/>
          <a:lstStyle>
            <a:lvl1pPr>
              <a:defRPr/>
            </a:lvl1pPr>
          </a:lstStyle>
          <a:p>
            <a:pPr>
              <a:defRPr/>
            </a:pPr>
            <a:fld id="{059D5FEC-47E8-4708-B728-616786B13602}" type="slidenum">
              <a:rPr lang="ru-RU"/>
              <a:pPr>
                <a:defRPr/>
              </a:pPr>
              <a:t>‹#›</a:t>
            </a:fld>
            <a:endParaRPr lang="ru-RU"/>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A30F9E1-F0C0-4929-98E0-092AB4B62179}" type="slidenum">
              <a:rPr lang="ru-RU"/>
              <a:pPr>
                <a:defRPr/>
              </a:pPr>
              <a:t>‹#›</a:t>
            </a:fld>
            <a:endParaRPr lang="ru-RU"/>
          </a:p>
        </p:txBody>
      </p:sp>
    </p:spTree>
  </p:cSld>
  <p:clrMapOvr>
    <a:masterClrMapping/>
  </p:clrMapOvr>
  <p:transition>
    <p:whee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01625" y="1676400"/>
            <a:ext cx="4194175" cy="4422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76400"/>
            <a:ext cx="4194175" cy="4422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2E549615-34F6-447E-AFE7-8FFA5984DDCF}" type="slidenum">
              <a:rPr lang="ru-RU"/>
              <a:pPr>
                <a:defRPr/>
              </a:pPr>
              <a:t>‹#›</a:t>
            </a:fld>
            <a:endParaRPr lang="ru-RU"/>
          </a:p>
        </p:txBody>
      </p:sp>
    </p:spTree>
  </p:cSld>
  <p:clrMapOvr>
    <a:masterClrMapping/>
  </p:clrMapOvr>
  <p:transition>
    <p:whee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71159822-64E2-4BC0-B081-957623121FAF}" type="slidenum">
              <a:rPr lang="ru-RU"/>
              <a:pPr>
                <a:defRPr/>
              </a:pPr>
              <a:t>‹#›</a:t>
            </a:fld>
            <a:endParaRPr lang="ru-RU"/>
          </a:p>
        </p:txBody>
      </p:sp>
    </p:spTree>
  </p:cSld>
  <p:clrMapOvr>
    <a:masterClrMapping/>
  </p:clrMapOvr>
  <p:transition>
    <p:whee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D1EA6E61-BECC-4D6A-8A61-797899BD5C56}" type="slidenum">
              <a:rPr lang="ru-RU"/>
              <a:pPr>
                <a:defRPr/>
              </a:pPr>
              <a:t>‹#›</a:t>
            </a:fld>
            <a:endParaRPr lang="ru-RU"/>
          </a:p>
        </p:txBody>
      </p:sp>
    </p:spTree>
  </p:cSld>
  <p:clrMapOvr>
    <a:masterClrMapping/>
  </p:clrMapOvr>
  <p:transition>
    <p:whee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B17FA051-745A-4E3C-8244-99CF4A0878EF}" type="slidenum">
              <a:rPr lang="ru-RU"/>
              <a:pPr>
                <a:defRPr/>
              </a:pPr>
              <a:t>‹#›</a:t>
            </a:fld>
            <a:endParaRPr lang="ru-RU"/>
          </a:p>
        </p:txBody>
      </p:sp>
    </p:spTree>
  </p:cSld>
  <p:clrMapOvr>
    <a:masterClrMapping/>
  </p:clrMapOvr>
  <p:transition>
    <p:whee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0A7DBA44-13B3-478E-83A2-847C25E81E81}" type="slidenum">
              <a:rPr lang="ru-RU"/>
              <a:pPr>
                <a:defRPr/>
              </a:pPr>
              <a:t>‹#›</a:t>
            </a:fld>
            <a:endParaRPr lang="ru-RU"/>
          </a:p>
        </p:txBody>
      </p:sp>
    </p:spTree>
  </p:cSld>
  <p:clrMapOvr>
    <a:masterClrMapping/>
  </p:clrMapOvr>
  <p:transition>
    <p:whee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7E264D33-2F65-4736-9B1D-3E5D69C6913E}" type="slidenum">
              <a:rPr lang="ru-RU"/>
              <a:pPr>
                <a:defRPr/>
              </a:pPr>
              <a:t>‹#›</a:t>
            </a:fld>
            <a:endParaRPr lang="ru-RU"/>
          </a:p>
        </p:txBody>
      </p:sp>
    </p:spTree>
  </p:cSld>
  <p:clrMapOvr>
    <a:masterClrMapping/>
  </p:clrMapOvr>
  <p:transition>
    <p:whee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112642" name="Rectangle 2"/>
          <p:cNvSpPr>
            <a:spLocks noGrp="1" noRot="1" noChangeArrowheads="1"/>
          </p:cNvSpPr>
          <p:nvPr>
            <p:ph type="title"/>
          </p:nvPr>
        </p:nvSpPr>
        <p:spPr bwMode="auto">
          <a:xfrm>
            <a:off x="301625" y="228600"/>
            <a:ext cx="8510588" cy="13255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12643" name="Rectangle 3"/>
          <p:cNvSpPr>
            <a:spLocks noGrp="1" noRot="1" noChangeArrowheads="1"/>
          </p:cNvSpPr>
          <p:nvPr>
            <p:ph type="body" idx="1"/>
          </p:nvPr>
        </p:nvSpPr>
        <p:spPr bwMode="auto">
          <a:xfrm>
            <a:off x="301625" y="1676400"/>
            <a:ext cx="8540750" cy="4422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12644" name="Rectangle 4"/>
          <p:cNvSpPr>
            <a:spLocks noGrp="1" noChangeArrowheads="1"/>
          </p:cNvSpPr>
          <p:nvPr>
            <p:ph type="dt" sz="half" idx="2"/>
          </p:nvPr>
        </p:nvSpPr>
        <p:spPr bwMode="auto">
          <a:xfrm>
            <a:off x="304800" y="6245225"/>
            <a:ext cx="22860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latin typeface="Arial" charset="0"/>
                <a:cs typeface="+mn-cs"/>
              </a:defRPr>
            </a:lvl1pPr>
          </a:lstStyle>
          <a:p>
            <a:pPr>
              <a:defRPr/>
            </a:pPr>
            <a:endParaRPr lang="ru-RU"/>
          </a:p>
        </p:txBody>
      </p:sp>
      <p:sp>
        <p:nvSpPr>
          <p:cNvPr id="11264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latin typeface="Arial" charset="0"/>
                <a:cs typeface="+mn-cs"/>
              </a:defRPr>
            </a:lvl1pPr>
          </a:lstStyle>
          <a:p>
            <a:pPr>
              <a:defRPr/>
            </a:pPr>
            <a:endParaRPr lang="ru-RU"/>
          </a:p>
        </p:txBody>
      </p:sp>
      <p:sp>
        <p:nvSpPr>
          <p:cNvPr id="112646" name="Rectangle 6"/>
          <p:cNvSpPr>
            <a:spLocks noGrp="1" noChangeArrowheads="1"/>
          </p:cNvSpPr>
          <p:nvPr>
            <p:ph type="sldNum" sz="quarter" idx="4"/>
          </p:nvPr>
        </p:nvSpPr>
        <p:spPr bwMode="auto">
          <a:xfrm>
            <a:off x="6553200" y="6245225"/>
            <a:ext cx="22860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Arial" charset="0"/>
                <a:cs typeface="+mn-cs"/>
              </a:defRPr>
            </a:lvl1pPr>
          </a:lstStyle>
          <a:p>
            <a:pPr>
              <a:defRPr/>
            </a:pPr>
            <a:fld id="{83225454-971D-40D6-B3E7-619A7C940736}"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4589" r:id="rId1"/>
    <p:sldLayoutId id="2147484590" r:id="rId2"/>
    <p:sldLayoutId id="2147484591" r:id="rId3"/>
    <p:sldLayoutId id="2147484592" r:id="rId4"/>
    <p:sldLayoutId id="2147484593" r:id="rId5"/>
    <p:sldLayoutId id="2147484594" r:id="rId6"/>
    <p:sldLayoutId id="2147484595" r:id="rId7"/>
    <p:sldLayoutId id="2147484596" r:id="rId8"/>
    <p:sldLayoutId id="2147484597" r:id="rId9"/>
    <p:sldLayoutId id="2147484598" r:id="rId10"/>
    <p:sldLayoutId id="2147484599" r:id="rId11"/>
  </p:sldLayoutIdLst>
  <p:transition>
    <p:wheel/>
  </p:transition>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blipFill>
            <a:blip r:embed="rId14" cstate="print">
              <a:alphaModFix amt="30000"/>
              <a:duotone>
                <a:schemeClr val="accent1"/>
                <a:srgbClr val="FFFFFF"/>
              </a:duotone>
            </a:blip>
            <a:tile tx="0" ty="0" sx="100000" sy="100000" flip="none" algn="tl"/>
          </a:blipFill>
          <a:ln w="25400" cap="flat" cmpd="sng" algn="ctr">
            <a:noFill/>
            <a:prstDash val="solid"/>
          </a:ln>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2051" name="Group 17"/>
          <p:cNvGrpSpPr>
            <a:grpSpLocks/>
          </p:cNvGrpSpPr>
          <p:nvPr/>
        </p:nvGrpSpPr>
        <p:grpSpPr bwMode="auto">
          <a:xfrm>
            <a:off x="0" y="6570663"/>
            <a:ext cx="9144000" cy="287337"/>
            <a:chOff x="0" y="6353387"/>
            <a:chExt cx="9144000" cy="361763"/>
          </a:xfrm>
        </p:grpSpPr>
        <p:grpSp>
          <p:nvGrpSpPr>
            <p:cNvPr id="2057" name="Group 16"/>
            <p:cNvGrpSpPr>
              <a:grpSpLocks/>
            </p:cNvGrpSpPr>
            <p:nvPr/>
          </p:nvGrpSpPr>
          <p:grpSpPr bwMode="auto">
            <a:xfrm>
              <a:off x="0" y="6353387"/>
              <a:ext cx="8756597" cy="360000"/>
              <a:chOff x="1" y="6353387"/>
              <a:chExt cx="8756597" cy="360000"/>
            </a:xfrm>
          </p:grpSpPr>
          <p:sp>
            <p:nvSpPr>
              <p:cNvPr id="10" name="Freeform 9"/>
              <p:cNvSpPr/>
              <p:nvPr userDrawn="1"/>
            </p:nvSpPr>
            <p:spPr>
              <a:xfrm>
                <a:off x="1" y="6533387"/>
                <a:ext cx="8756597" cy="180000"/>
              </a:xfrm>
              <a:custGeom>
                <a:avLst/>
                <a:gdLst/>
                <a:ahLst/>
                <a:cxnLst/>
                <a:rect l="0" t="0" r="0" b="0"/>
                <a:pathLst>
                  <a:path w="7867650" h="177288">
                    <a:moveTo>
                      <a:pt x="7867650" y="177288"/>
                    </a:moveTo>
                    <a:lnTo>
                      <a:pt x="0" y="171450"/>
                    </a:lnTo>
                    <a:lnTo>
                      <a:pt x="0" y="0"/>
                    </a:lnTo>
                    <a:lnTo>
                      <a:pt x="7753350" y="0"/>
                    </a:lnTo>
                    <a:close/>
                  </a:path>
                </a:pathLst>
              </a:custGeom>
              <a:gradFill flip="none" rotWithShape="1">
                <a:gsLst>
                  <a:gs pos="25000">
                    <a:schemeClr val="accent1">
                      <a:shade val="50000"/>
                      <a:alpha val="75000"/>
                    </a:schemeClr>
                  </a:gs>
                  <a:gs pos="100000">
                    <a:schemeClr val="accent1">
                      <a:tint val="40000"/>
                      <a:alpha val="50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Freeform 10"/>
              <p:cNvSpPr/>
              <p:nvPr userDrawn="1"/>
            </p:nvSpPr>
            <p:spPr>
              <a:xfrm flipV="1">
                <a:off x="1" y="6353387"/>
                <a:ext cx="8756597" cy="180000"/>
              </a:xfrm>
              <a:custGeom>
                <a:avLst/>
                <a:gdLst/>
                <a:ahLst/>
                <a:cxnLst/>
                <a:rect l="0" t="0" r="0" b="0"/>
                <a:pathLst>
                  <a:path w="7867650" h="177288">
                    <a:moveTo>
                      <a:pt x="7867650" y="177288"/>
                    </a:moveTo>
                    <a:lnTo>
                      <a:pt x="0" y="171450"/>
                    </a:lnTo>
                    <a:lnTo>
                      <a:pt x="0" y="0"/>
                    </a:lnTo>
                    <a:lnTo>
                      <a:pt x="7753350" y="0"/>
                    </a:lnTo>
                    <a:close/>
                  </a:path>
                </a:pathLst>
              </a:custGeom>
              <a:gradFill flip="none" rotWithShape="1">
                <a:gsLst>
                  <a:gs pos="25000">
                    <a:schemeClr val="accent1">
                      <a:shade val="75000"/>
                      <a:alpha val="75000"/>
                    </a:schemeClr>
                  </a:gs>
                  <a:gs pos="100000">
                    <a:schemeClr val="accent1">
                      <a:tint val="40000"/>
                      <a:alpha val="50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2058" name="Group 15"/>
            <p:cNvGrpSpPr>
              <a:grpSpLocks/>
            </p:cNvGrpSpPr>
            <p:nvPr/>
          </p:nvGrpSpPr>
          <p:grpSpPr bwMode="auto">
            <a:xfrm>
              <a:off x="8640700" y="6354583"/>
              <a:ext cx="503300" cy="360567"/>
              <a:chOff x="8640700" y="6354583"/>
              <a:chExt cx="503300" cy="360567"/>
            </a:xfrm>
          </p:grpSpPr>
          <p:sp>
            <p:nvSpPr>
              <p:cNvPr id="12" name="Chevron 11"/>
              <p:cNvSpPr/>
              <p:nvPr userDrawn="1"/>
            </p:nvSpPr>
            <p:spPr>
              <a:xfrm flipH="1">
                <a:off x="8640763" y="6355385"/>
                <a:ext cx="249237" cy="359765"/>
              </a:xfrm>
              <a:prstGeom prst="chevron">
                <a:avLst>
                  <a:gd name="adj" fmla="val 50000"/>
                </a:avLst>
              </a:prstGeom>
              <a:gradFill flip="none" rotWithShape="1">
                <a:gsLst>
                  <a:gs pos="0">
                    <a:schemeClr val="accent1">
                      <a:alpha val="60000"/>
                    </a:schemeClr>
                  </a:gs>
                  <a:gs pos="100000">
                    <a:schemeClr val="accent1"/>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3" name="Chevron 12"/>
              <p:cNvSpPr/>
              <p:nvPr userDrawn="1"/>
            </p:nvSpPr>
            <p:spPr>
              <a:xfrm flipH="1">
                <a:off x="8767763" y="6355385"/>
                <a:ext cx="249237" cy="359765"/>
              </a:xfrm>
              <a:prstGeom prst="chevron">
                <a:avLst>
                  <a:gd name="adj" fmla="val 50000"/>
                </a:avLst>
              </a:prstGeom>
              <a:gradFill flip="none" rotWithShape="1">
                <a:gsLst>
                  <a:gs pos="0">
                    <a:schemeClr val="accent1"/>
                  </a:gs>
                  <a:gs pos="100000">
                    <a:schemeClr val="accent1">
                      <a:shade val="7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4" name="Chevron 13"/>
              <p:cNvSpPr/>
              <p:nvPr userDrawn="1"/>
            </p:nvSpPr>
            <p:spPr>
              <a:xfrm flipH="1">
                <a:off x="8894763" y="6355385"/>
                <a:ext cx="249237" cy="359765"/>
              </a:xfrm>
              <a:prstGeom prst="chevron">
                <a:avLst>
                  <a:gd name="adj" fmla="val 50000"/>
                </a:avLst>
              </a:prstGeom>
              <a:gradFill flip="none" rotWithShape="1">
                <a:gsLst>
                  <a:gs pos="0">
                    <a:schemeClr val="accent1">
                      <a:shade val="75000"/>
                    </a:schemeClr>
                  </a:gs>
                  <a:gs pos="100000">
                    <a:schemeClr val="accent1">
                      <a:shade val="50000"/>
                      <a:shade val="20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grpSp>
      <p:sp>
        <p:nvSpPr>
          <p:cNvPr id="2" name="Title Placeholder 1"/>
          <p:cNvSpPr>
            <a:spLocks noGrp="1"/>
          </p:cNvSpPr>
          <p:nvPr>
            <p:ph type="title"/>
          </p:nvPr>
        </p:nvSpPr>
        <p:spPr>
          <a:xfrm>
            <a:off x="457200" y="274638"/>
            <a:ext cx="8229600" cy="1143000"/>
          </a:xfrm>
          <a:prstGeom prst="rect">
            <a:avLst/>
          </a:prstGeom>
        </p:spPr>
        <p:txBody>
          <a:bodyPr vert="horz" rtlCol="0" anchor="ctr">
            <a:normAutofit/>
            <a:scene3d>
              <a:camera prst="orthographicFront"/>
              <a:lightRig rig="threePt" dir="tl">
                <a:rot lat="0" lon="0" rev="7200000"/>
              </a:lightRig>
            </a:scene3d>
            <a:sp3d contourW="6350">
              <a:contourClr>
                <a:schemeClr val="accent1"/>
              </a:contourClr>
            </a:sp3d>
          </a:bodyPr>
          <a:lstStyle/>
          <a:p>
            <a:r>
              <a:rPr lang="ru-RU" smtClean="0"/>
              <a:t>Образец заголовка</a:t>
            </a:r>
            <a:endParaRPr lang="en-US"/>
          </a:p>
        </p:txBody>
      </p:sp>
      <p:sp>
        <p:nvSpPr>
          <p:cNvPr id="205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0" y="6570663"/>
            <a:ext cx="1643063" cy="287337"/>
          </a:xfrm>
          <a:prstGeom prst="rect">
            <a:avLst/>
          </a:prstGeom>
        </p:spPr>
        <p:txBody>
          <a:bodyPr vert="horz" rtlCol="0" anchor="ctr"/>
          <a:lstStyle>
            <a:lvl1pPr algn="l" eaLnBrk="1" latinLnBrk="0" hangingPunct="1">
              <a:defRPr kumimoji="0" sz="1200">
                <a:solidFill>
                  <a:schemeClr val="tx1">
                    <a:tint val="75000"/>
                  </a:schemeClr>
                </a:solidFill>
                <a:latin typeface="Arial" charset="0"/>
                <a:cs typeface="+mn-cs"/>
              </a:defRPr>
            </a:lvl1pPr>
          </a:lstStyle>
          <a:p>
            <a:pPr>
              <a:defRPr/>
            </a:pPr>
            <a:endParaRPr lang="ru-RU"/>
          </a:p>
        </p:txBody>
      </p:sp>
      <p:sp>
        <p:nvSpPr>
          <p:cNvPr id="5" name="Footer Placeholder 4"/>
          <p:cNvSpPr>
            <a:spLocks noGrp="1"/>
          </p:cNvSpPr>
          <p:nvPr>
            <p:ph type="ftr" sz="quarter" idx="3"/>
          </p:nvPr>
        </p:nvSpPr>
        <p:spPr>
          <a:xfrm>
            <a:off x="1643063" y="6570663"/>
            <a:ext cx="4214812" cy="287337"/>
          </a:xfrm>
          <a:prstGeom prst="rect">
            <a:avLst/>
          </a:prstGeom>
        </p:spPr>
        <p:txBody>
          <a:bodyPr vert="horz" rtlCol="0" anchor="ctr"/>
          <a:lstStyle>
            <a:lvl1pPr algn="l" eaLnBrk="1" latinLnBrk="0" hangingPunct="1">
              <a:defRPr kumimoji="0" sz="1200">
                <a:solidFill>
                  <a:schemeClr val="tx1">
                    <a:tint val="85000"/>
                  </a:schemeClr>
                </a:solidFill>
                <a:latin typeface="Arial" charset="0"/>
                <a:cs typeface="+mn-cs"/>
              </a:defRPr>
            </a:lvl1pPr>
          </a:lstStyle>
          <a:p>
            <a:pPr>
              <a:defRPr/>
            </a:pPr>
            <a:endParaRPr lang="ru-RU"/>
          </a:p>
        </p:txBody>
      </p:sp>
      <p:sp>
        <p:nvSpPr>
          <p:cNvPr id="6" name="Slide Number Placeholder 5"/>
          <p:cNvSpPr>
            <a:spLocks noGrp="1"/>
          </p:cNvSpPr>
          <p:nvPr>
            <p:ph type="sldNum" sz="quarter" idx="4"/>
          </p:nvPr>
        </p:nvSpPr>
        <p:spPr>
          <a:xfrm>
            <a:off x="8572500" y="6570663"/>
            <a:ext cx="571500" cy="287337"/>
          </a:xfrm>
          <a:prstGeom prst="rect">
            <a:avLst/>
          </a:prstGeom>
        </p:spPr>
        <p:txBody>
          <a:bodyPr vert="horz" rtlCol="0" anchor="ctr"/>
          <a:lstStyle>
            <a:lvl1pPr algn="ctr" eaLnBrk="1" latinLnBrk="0" hangingPunct="1">
              <a:defRPr kumimoji="0" sz="1200">
                <a:solidFill>
                  <a:schemeClr val="tx1">
                    <a:tint val="95000"/>
                  </a:schemeClr>
                </a:solidFill>
                <a:latin typeface="Arial" charset="0"/>
                <a:cs typeface="+mn-cs"/>
              </a:defRPr>
            </a:lvl1pPr>
          </a:lstStyle>
          <a:p>
            <a:pPr>
              <a:defRPr/>
            </a:pPr>
            <a:fld id="{EA9B639B-8DBE-4621-AC27-643F5FD702FB}"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4603" r:id="rId1"/>
    <p:sldLayoutId id="2147484604" r:id="rId2"/>
    <p:sldLayoutId id="2147484605" r:id="rId3"/>
    <p:sldLayoutId id="2147484606" r:id="rId4"/>
    <p:sldLayoutId id="2147484607" r:id="rId5"/>
    <p:sldLayoutId id="2147484608" r:id="rId6"/>
    <p:sldLayoutId id="2147484600" r:id="rId7"/>
    <p:sldLayoutId id="2147484601" r:id="rId8"/>
    <p:sldLayoutId id="2147484609" r:id="rId9"/>
    <p:sldLayoutId id="2147484610" r:id="rId10"/>
    <p:sldLayoutId id="2147484602" r:id="rId11"/>
    <p:sldLayoutId id="2147484611" r:id="rId12"/>
  </p:sldLayoutIdLst>
  <p:transition>
    <p:wheel/>
  </p:transition>
  <p:timing>
    <p:tnLst>
      <p:par>
        <p:cTn id="1" dur="indefinite" restart="never" nodeType="tmRoot"/>
      </p:par>
    </p:tnLst>
  </p:timing>
  <p:txStyles>
    <p:titleStyle>
      <a:lvl1pPr algn="ctr" rtl="0" eaLnBrk="0" fontAlgn="base" hangingPunct="0">
        <a:spcBef>
          <a:spcPct val="0"/>
        </a:spcBef>
        <a:spcAft>
          <a:spcPct val="0"/>
        </a:spcAft>
        <a:defRPr lang="zh-CN" altLang="en-US" sz="4400" b="1" kern="1200" dirty="0">
          <a:ln w="11430"/>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5400000" scaled="1"/>
            <a:tileRect/>
          </a:gradFill>
          <a:effectLst>
            <a:outerShdw blurRad="44450" dist="41910" dir="3600000" algn="tl">
              <a:srgbClr val="000000">
                <a:alpha val="50000"/>
              </a:srgbClr>
            </a:outerShdw>
          </a:effectLst>
          <a:latin typeface="+mj-lt"/>
          <a:ea typeface="+mj-ea"/>
          <a:cs typeface="+mj-cs"/>
        </a:defRPr>
      </a:lvl1pPr>
      <a:lvl2pPr algn="ctr" rtl="0" eaLnBrk="0" fontAlgn="base" hangingPunct="0">
        <a:spcBef>
          <a:spcPct val="0"/>
        </a:spcBef>
        <a:spcAft>
          <a:spcPct val="0"/>
        </a:spcAft>
        <a:defRPr sz="4400" b="1">
          <a:solidFill>
            <a:schemeClr val="tx1"/>
          </a:solidFill>
          <a:latin typeface="Book Antiqua" pitchFamily="18" charset="0"/>
        </a:defRPr>
      </a:lvl2pPr>
      <a:lvl3pPr algn="ctr" rtl="0" eaLnBrk="0" fontAlgn="base" hangingPunct="0">
        <a:spcBef>
          <a:spcPct val="0"/>
        </a:spcBef>
        <a:spcAft>
          <a:spcPct val="0"/>
        </a:spcAft>
        <a:defRPr sz="4400" b="1">
          <a:solidFill>
            <a:schemeClr val="tx1"/>
          </a:solidFill>
          <a:latin typeface="Book Antiqua" pitchFamily="18" charset="0"/>
        </a:defRPr>
      </a:lvl3pPr>
      <a:lvl4pPr algn="ctr" rtl="0" eaLnBrk="0" fontAlgn="base" hangingPunct="0">
        <a:spcBef>
          <a:spcPct val="0"/>
        </a:spcBef>
        <a:spcAft>
          <a:spcPct val="0"/>
        </a:spcAft>
        <a:defRPr sz="4400" b="1">
          <a:solidFill>
            <a:schemeClr val="tx1"/>
          </a:solidFill>
          <a:latin typeface="Book Antiqua" pitchFamily="18" charset="0"/>
        </a:defRPr>
      </a:lvl4pPr>
      <a:lvl5pPr algn="ctr" rtl="0" eaLnBrk="0" fontAlgn="base" hangingPunct="0">
        <a:spcBef>
          <a:spcPct val="0"/>
        </a:spcBef>
        <a:spcAft>
          <a:spcPct val="0"/>
        </a:spcAft>
        <a:defRPr sz="4400" b="1">
          <a:solidFill>
            <a:schemeClr val="tx1"/>
          </a:solidFill>
          <a:latin typeface="Book Antiqua" pitchFamily="18" charset="0"/>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0" fontAlgn="base" hangingPunct="0">
        <a:spcBef>
          <a:spcPct val="20000"/>
        </a:spcBef>
        <a:spcAft>
          <a:spcPct val="0"/>
        </a:spcAft>
        <a:buClr>
          <a:schemeClr val="tx2"/>
        </a:buClr>
        <a:buSzPct val="50000"/>
        <a:buFont typeface="Wingdings 2" pitchFamily="18" charset="2"/>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2" pitchFamily="18"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0000"/>
        <a:buFont typeface="Wingdings 2"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2"/>
        </a:buClr>
        <a:buSzPct val="60000"/>
        <a:buFont typeface="Wingdings 2" pitchFamily="18"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2" pitchFamily="18" charset="2"/>
        <a:buChar char=""/>
        <a:defRPr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12"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15.xml"/><Relationship Id="rId6" Type="http://schemas.openxmlformats.org/officeDocument/2006/relationships/image" Target="../media/image31.png"/><Relationship Id="rId11" Type="http://schemas.openxmlformats.org/officeDocument/2006/relationships/image" Target="../media/image36.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2.xml"/><Relationship Id="rId1" Type="http://schemas.openxmlformats.org/officeDocument/2006/relationships/slideLayout" Target="../slideLayouts/slideLayout15.xml"/><Relationship Id="rId5" Type="http://schemas.openxmlformats.org/officeDocument/2006/relationships/image" Target="../media/image46.gif"/><Relationship Id="rId4" Type="http://schemas.openxmlformats.org/officeDocument/2006/relationships/image" Target="../media/image45.gif"/></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8.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13.jpe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Заголовок 1"/>
          <p:cNvSpPr>
            <a:spLocks noGrp="1"/>
          </p:cNvSpPr>
          <p:nvPr>
            <p:ph type="ctrTitle"/>
          </p:nvPr>
        </p:nvSpPr>
        <p:spPr>
          <a:xfrm>
            <a:off x="214282" y="642918"/>
            <a:ext cx="8929718" cy="2684471"/>
          </a:xfrm>
        </p:spPr>
        <p:txBody>
          <a:bodyPr>
            <a:noAutofit/>
          </a:bodyPr>
          <a:lstStyle/>
          <a:p>
            <a:pPr algn="l" eaLnBrk="1" fontAlgn="auto" hangingPunct="1">
              <a:spcAft>
                <a:spcPts val="0"/>
              </a:spcAft>
              <a:defRPr/>
            </a:pPr>
            <a:r>
              <a:rPr lang="ru-RU" sz="7200" dirty="0" smtClean="0">
                <a:solidFill>
                  <a:schemeClr val="bg2">
                    <a:lumMod val="50000"/>
                  </a:schemeClr>
                </a:solidFill>
              </a:rPr>
              <a:t/>
            </a:r>
            <a:br>
              <a:rPr lang="ru-RU" sz="7200" dirty="0" smtClean="0">
                <a:solidFill>
                  <a:schemeClr val="bg2">
                    <a:lumMod val="50000"/>
                  </a:schemeClr>
                </a:solidFill>
              </a:rPr>
            </a:br>
            <a:r>
              <a:rPr lang="ru-RU" sz="7200" dirty="0" smtClean="0">
                <a:solidFill>
                  <a:schemeClr val="bg2">
                    <a:lumMod val="50000"/>
                  </a:schemeClr>
                </a:solidFill>
              </a:rPr>
              <a:t/>
            </a:r>
            <a:br>
              <a:rPr lang="ru-RU" sz="7200" dirty="0" smtClean="0">
                <a:solidFill>
                  <a:schemeClr val="bg2">
                    <a:lumMod val="50000"/>
                  </a:schemeClr>
                </a:solidFill>
              </a:rPr>
            </a:br>
            <a:r>
              <a:rPr lang="ru-RU" sz="7200" dirty="0" smtClean="0">
                <a:solidFill>
                  <a:schemeClr val="bg2">
                    <a:lumMod val="50000"/>
                  </a:schemeClr>
                </a:solidFill>
              </a:rPr>
              <a:t>Окружающий мир</a:t>
            </a:r>
          </a:p>
        </p:txBody>
      </p:sp>
      <p:sp>
        <p:nvSpPr>
          <p:cNvPr id="4" name="Прямоугольник 3"/>
          <p:cNvSpPr/>
          <p:nvPr/>
        </p:nvSpPr>
        <p:spPr>
          <a:xfrm>
            <a:off x="1571604" y="500042"/>
            <a:ext cx="5503174" cy="923330"/>
          </a:xfrm>
          <a:prstGeom prst="rect">
            <a:avLst/>
          </a:prstGeom>
          <a:noFill/>
        </p:spPr>
        <p:txBody>
          <a:bodyPr wrap="none">
            <a:spAutoFit/>
          </a:bodyPr>
          <a:lstStyle/>
          <a:p>
            <a:pPr algn="ctr">
              <a:defRPr/>
            </a:pPr>
            <a:r>
              <a:rPr lang="ru-RU"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pitchFamily="34" charset="0"/>
                <a:cs typeface="+mn-cs"/>
              </a:rPr>
              <a:t>Урок в 1 классе</a:t>
            </a:r>
          </a:p>
        </p:txBody>
      </p:sp>
    </p:spTree>
  </p:cSld>
  <p:clrMapOvr>
    <a:masterClrMapping/>
  </p:clrMapOvr>
  <p:transition>
    <p:whee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p:txBody>
          <a:bodyPr/>
          <a:lstStyle/>
          <a:p>
            <a:pPr eaLnBrk="1" fontAlgn="auto" hangingPunct="1">
              <a:spcAft>
                <a:spcPts val="0"/>
              </a:spcAft>
              <a:defRPr/>
            </a:pPr>
            <a:r>
              <a:rPr lang="ru-RU" smtClean="0">
                <a:solidFill>
                  <a:srgbClr val="D60093"/>
                </a:solidFill>
                <a:effectLst>
                  <a:outerShdw blurRad="38100" dist="38100" dir="2700000" algn="tl">
                    <a:srgbClr val="C0C0C0"/>
                  </a:outerShdw>
                </a:effectLst>
                <a:latin typeface="Times New Roman" pitchFamily="18" charset="0"/>
              </a:rPr>
              <a:t>Как правильно чистить зубы?</a:t>
            </a:r>
            <a:r>
              <a:rPr lang="ru-RU" smtClean="0"/>
              <a:t> </a:t>
            </a:r>
          </a:p>
        </p:txBody>
      </p:sp>
      <p:sp>
        <p:nvSpPr>
          <p:cNvPr id="172035" name="Rectangle 3"/>
          <p:cNvSpPr>
            <a:spLocks noGrp="1" noChangeArrowheads="1"/>
          </p:cNvSpPr>
          <p:nvPr>
            <p:ph idx="1"/>
          </p:nvPr>
        </p:nvSpPr>
        <p:spPr>
          <a:xfrm>
            <a:off x="357188" y="1785938"/>
            <a:ext cx="4648200" cy="3763962"/>
          </a:xfrm>
        </p:spPr>
        <p:txBody>
          <a:bodyPr rtlCol="0">
            <a:normAutofit/>
          </a:bodyPr>
          <a:lstStyle/>
          <a:p>
            <a:pPr eaLnBrk="1" fontAlgn="auto" hangingPunct="1">
              <a:spcAft>
                <a:spcPts val="0"/>
              </a:spcAft>
              <a:buFontTx/>
              <a:buNone/>
              <a:defRPr/>
            </a:pPr>
            <a:r>
              <a:rPr lang="ru-RU" b="1" dirty="0" smtClean="0">
                <a:effectLst>
                  <a:outerShdw blurRad="38100" dist="38100" dir="2700000" algn="tl">
                    <a:srgbClr val="000000">
                      <a:alpha val="43137"/>
                    </a:srgbClr>
                  </a:outerShdw>
                </a:effectLst>
              </a:rPr>
              <a:t>   </a:t>
            </a:r>
            <a:endParaRPr lang="ru-RU" b="1" dirty="0" smtClean="0">
              <a:effectLst>
                <a:outerShdw blurRad="38100" dist="38100" dir="2700000" algn="tl">
                  <a:srgbClr val="000000">
                    <a:alpha val="43137"/>
                  </a:srgbClr>
                </a:outerShdw>
              </a:effectLst>
              <a:latin typeface="Times New Roman" pitchFamily="18" charset="0"/>
            </a:endParaRPr>
          </a:p>
        </p:txBody>
      </p:sp>
      <p:pic>
        <p:nvPicPr>
          <p:cNvPr id="172039" name="Picture 7" descr="740201"/>
          <p:cNvPicPr>
            <a:picLocks noChangeAspect="1" noChangeArrowheads="1"/>
          </p:cNvPicPr>
          <p:nvPr/>
        </p:nvPicPr>
        <p:blipFill>
          <a:blip r:embed="rId3"/>
          <a:srcRect/>
          <a:stretch>
            <a:fillRect/>
          </a:stretch>
        </p:blipFill>
        <p:spPr bwMode="auto">
          <a:xfrm>
            <a:off x="6500813" y="4143375"/>
            <a:ext cx="2362200" cy="1397000"/>
          </a:xfrm>
          <a:prstGeom prst="rect">
            <a:avLst/>
          </a:prstGeom>
          <a:noFill/>
          <a:ln w="9525">
            <a:noFill/>
            <a:miter lim="800000"/>
            <a:headEnd/>
            <a:tailEnd/>
          </a:ln>
        </p:spPr>
      </p:pic>
      <p:pic>
        <p:nvPicPr>
          <p:cNvPr id="21509" name="Picture 2"/>
          <p:cNvPicPr>
            <a:picLocks noChangeAspect="1" noChangeArrowheads="1"/>
          </p:cNvPicPr>
          <p:nvPr/>
        </p:nvPicPr>
        <p:blipFill>
          <a:blip r:embed="rId4"/>
          <a:srcRect/>
          <a:stretch>
            <a:fillRect/>
          </a:stretch>
        </p:blipFill>
        <p:spPr bwMode="auto">
          <a:xfrm>
            <a:off x="5286375" y="1428750"/>
            <a:ext cx="2143125" cy="2257425"/>
          </a:xfrm>
          <a:prstGeom prst="rect">
            <a:avLst/>
          </a:prstGeom>
          <a:noFill/>
          <a:ln w="9525">
            <a:noFill/>
            <a:miter lim="800000"/>
            <a:headEnd/>
            <a:tailEnd/>
          </a:ln>
        </p:spPr>
      </p:pic>
      <p:pic>
        <p:nvPicPr>
          <p:cNvPr id="21510" name="Picture 3"/>
          <p:cNvPicPr>
            <a:picLocks noChangeAspect="1" noChangeArrowheads="1"/>
          </p:cNvPicPr>
          <p:nvPr/>
        </p:nvPicPr>
        <p:blipFill>
          <a:blip r:embed="rId5"/>
          <a:srcRect/>
          <a:stretch>
            <a:fillRect/>
          </a:stretch>
        </p:blipFill>
        <p:spPr bwMode="auto">
          <a:xfrm>
            <a:off x="4786313" y="4143375"/>
            <a:ext cx="1428750" cy="1858963"/>
          </a:xfrm>
          <a:prstGeom prst="rect">
            <a:avLst/>
          </a:prstGeom>
          <a:noFill/>
          <a:ln w="9525">
            <a:noFill/>
            <a:miter lim="800000"/>
            <a:headEnd/>
            <a:tailEnd/>
          </a:ln>
        </p:spPr>
      </p:pic>
      <p:pic>
        <p:nvPicPr>
          <p:cNvPr id="21511" name="Picture 3"/>
          <p:cNvPicPr>
            <a:picLocks noChangeAspect="1" noChangeArrowheads="1"/>
          </p:cNvPicPr>
          <p:nvPr/>
        </p:nvPicPr>
        <p:blipFill>
          <a:blip r:embed="rId6"/>
          <a:srcRect/>
          <a:stretch>
            <a:fillRect/>
          </a:stretch>
        </p:blipFill>
        <p:spPr bwMode="auto">
          <a:xfrm>
            <a:off x="1143000" y="1714500"/>
            <a:ext cx="3286125" cy="4440238"/>
          </a:xfrm>
          <a:prstGeom prst="rect">
            <a:avLst/>
          </a:prstGeom>
          <a:noFill/>
          <a:ln w="9525">
            <a:noFill/>
            <a:miter lim="800000"/>
            <a:headEnd/>
            <a:tailEnd/>
          </a:ln>
        </p:spPr>
      </p:pic>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72034"/>
                                        </p:tgtEl>
                                        <p:attrNameLst>
                                          <p:attrName>style.visibility</p:attrName>
                                        </p:attrNameLst>
                                      </p:cBhvr>
                                      <p:to>
                                        <p:strVal val="visible"/>
                                      </p:to>
                                    </p:set>
                                    <p:anim calcmode="lin" valueType="num">
                                      <p:cBhvr>
                                        <p:cTn id="7" dur="500" fill="hold"/>
                                        <p:tgtEl>
                                          <p:spTgt spid="172034"/>
                                        </p:tgtEl>
                                        <p:attrNameLst>
                                          <p:attrName>ppt_w</p:attrName>
                                        </p:attrNameLst>
                                      </p:cBhvr>
                                      <p:tavLst>
                                        <p:tav tm="0">
                                          <p:val>
                                            <p:fltVal val="0"/>
                                          </p:val>
                                        </p:tav>
                                        <p:tav tm="100000">
                                          <p:val>
                                            <p:strVal val="#ppt_w"/>
                                          </p:val>
                                        </p:tav>
                                      </p:tavLst>
                                    </p:anim>
                                    <p:anim calcmode="lin" valueType="num">
                                      <p:cBhvr>
                                        <p:cTn id="8" dur="500" fill="hold"/>
                                        <p:tgtEl>
                                          <p:spTgt spid="17203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7" presetClass="entr" presetSubtype="0" fill="hold" grpId="0" nodeType="afterEffect">
                                  <p:stCondLst>
                                    <p:cond delay="0"/>
                                  </p:stCondLst>
                                  <p:iterate type="lt">
                                    <p:tmPct val="50000"/>
                                  </p:iterate>
                                  <p:childTnLst>
                                    <p:set>
                                      <p:cBhvr>
                                        <p:cTn id="11" dur="1" fill="hold">
                                          <p:stCondLst>
                                            <p:cond delay="0"/>
                                          </p:stCondLst>
                                        </p:cTn>
                                        <p:tgtEl>
                                          <p:spTgt spid="172035">
                                            <p:txEl>
                                              <p:pRg st="0" end="0"/>
                                            </p:txEl>
                                          </p:spTgt>
                                        </p:tgtEl>
                                        <p:attrNameLst>
                                          <p:attrName>style.visibility</p:attrName>
                                        </p:attrNameLst>
                                      </p:cBhvr>
                                      <p:to>
                                        <p:strVal val="visible"/>
                                      </p:to>
                                    </p:set>
                                    <p:anim calcmode="discrete" valueType="clr">
                                      <p:cBhvr override="childStyle">
                                        <p:cTn id="12" dur="80"/>
                                        <p:tgtEl>
                                          <p:spTgt spid="17203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172035">
                                            <p:txEl>
                                              <p:pRg st="0" end="0"/>
                                            </p:txEl>
                                          </p:spTgt>
                                        </p:tgtEl>
                                        <p:attrNameLst>
                                          <p:attrName>fillcolor</p:attrName>
                                        </p:attrNameLst>
                                      </p:cBhvr>
                                      <p:tavLst>
                                        <p:tav tm="0">
                                          <p:val>
                                            <p:clrVal>
                                              <a:schemeClr val="accent2"/>
                                            </p:clrVal>
                                          </p:val>
                                        </p:tav>
                                        <p:tav tm="50000">
                                          <p:val>
                                            <p:clrVal>
                                              <a:schemeClr val="hlink"/>
                                            </p:clrVal>
                                          </p:val>
                                        </p:tav>
                                      </p:tavLst>
                                    </p:anim>
                                    <p:set>
                                      <p:cBhvr>
                                        <p:cTn id="14" dur="80"/>
                                        <p:tgtEl>
                                          <p:spTgt spid="172035">
                                            <p:txEl>
                                              <p:pRg st="0" end="0"/>
                                            </p:txEl>
                                          </p:spTgt>
                                        </p:tgtEl>
                                        <p:attrNameLst>
                                          <p:attrName>fill.type</p:attrName>
                                        </p:attrNameLst>
                                      </p:cBhvr>
                                      <p:to>
                                        <p:strVal val="solid"/>
                                      </p:to>
                                    </p:set>
                                  </p:childTnLst>
                                </p:cTn>
                              </p:par>
                            </p:childTnLst>
                          </p:cTn>
                        </p:par>
                        <p:par>
                          <p:cTn id="15" fill="hold">
                            <p:stCondLst>
                              <p:cond delay="540"/>
                            </p:stCondLst>
                            <p:childTnLst>
                              <p:par>
                                <p:cTn id="16" presetID="10" presetClass="entr" presetSubtype="0" fill="hold" nodeType="afterEffect">
                                  <p:stCondLst>
                                    <p:cond delay="0"/>
                                  </p:stCondLst>
                                  <p:childTnLst>
                                    <p:set>
                                      <p:cBhvr>
                                        <p:cTn id="17" dur="1" fill="hold">
                                          <p:stCondLst>
                                            <p:cond delay="0"/>
                                          </p:stCondLst>
                                        </p:cTn>
                                        <p:tgtEl>
                                          <p:spTgt spid="172039"/>
                                        </p:tgtEl>
                                        <p:attrNameLst>
                                          <p:attrName>style.visibility</p:attrName>
                                        </p:attrNameLst>
                                      </p:cBhvr>
                                      <p:to>
                                        <p:strVal val="visible"/>
                                      </p:to>
                                    </p:set>
                                    <p:animEffect transition="in" filter="fade">
                                      <p:cBhvr>
                                        <p:cTn id="18" dur="2000"/>
                                        <p:tgtEl>
                                          <p:spTgt spid="1720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03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3" name="Rectangle 3"/>
          <p:cNvSpPr>
            <a:spLocks noGrp="1" noChangeArrowheads="1"/>
          </p:cNvSpPr>
          <p:nvPr>
            <p:ph idx="1"/>
          </p:nvPr>
        </p:nvSpPr>
        <p:spPr>
          <a:xfrm>
            <a:off x="457200" y="2209800"/>
            <a:ext cx="4114800" cy="3916363"/>
          </a:xfrm>
        </p:spPr>
        <p:txBody>
          <a:bodyPr rtlCol="0">
            <a:normAutofit/>
          </a:bodyPr>
          <a:lstStyle/>
          <a:p>
            <a:pPr eaLnBrk="1" fontAlgn="auto" hangingPunct="1">
              <a:spcAft>
                <a:spcPts val="0"/>
              </a:spcAft>
              <a:buFontTx/>
              <a:buNone/>
              <a:defRPr/>
            </a:pPr>
            <a:r>
              <a:rPr lang="ru-RU" dirty="0" smtClean="0"/>
              <a:t>   </a:t>
            </a:r>
            <a:r>
              <a:rPr lang="ru-RU" b="1" dirty="0" smtClean="0">
                <a:effectLst>
                  <a:outerShdw blurRad="38100" dist="38100" dir="2700000" algn="tl">
                    <a:srgbClr val="C0C0C0"/>
                  </a:outerShdw>
                </a:effectLst>
                <a:latin typeface="Times New Roman" pitchFamily="18" charset="0"/>
              </a:rPr>
              <a:t>зубная щетка располагается вертикально, направление движения – от десны к  краю зуба.</a:t>
            </a:r>
          </a:p>
        </p:txBody>
      </p:sp>
      <p:sp>
        <p:nvSpPr>
          <p:cNvPr id="6" name="Прямоугольник 5"/>
          <p:cNvSpPr/>
          <p:nvPr/>
        </p:nvSpPr>
        <p:spPr>
          <a:xfrm>
            <a:off x="1214414" y="0"/>
            <a:ext cx="6730560" cy="1446550"/>
          </a:xfrm>
          <a:prstGeom prst="rect">
            <a:avLst/>
          </a:prstGeom>
          <a:noFill/>
        </p:spPr>
        <p:txBody>
          <a:bodyPr wrap="none">
            <a:spAutoFit/>
          </a:bodyPr>
          <a:lstStyle/>
          <a:p>
            <a:pPr algn="ctr">
              <a:defRPr/>
            </a:pPr>
            <a:r>
              <a:rPr lang="ru-RU" sz="4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itchFamily="18" charset="0"/>
                <a:cs typeface="+mn-cs"/>
              </a:rPr>
              <a:t>Внутренние поверхности </a:t>
            </a:r>
          </a:p>
          <a:p>
            <a:pPr algn="ctr">
              <a:defRPr/>
            </a:pPr>
            <a:r>
              <a:rPr lang="ru-RU" sz="4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itchFamily="18" charset="0"/>
                <a:cs typeface="+mn-cs"/>
              </a:rPr>
              <a:t>передних зубов:</a:t>
            </a:r>
            <a:endParaRPr lang="ru-RU" sz="4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pitchFamily="34" charset="0"/>
              <a:cs typeface="+mn-cs"/>
            </a:endParaRPr>
          </a:p>
        </p:txBody>
      </p:sp>
      <p:pic>
        <p:nvPicPr>
          <p:cNvPr id="22532" name="Picture 5"/>
          <p:cNvPicPr>
            <a:picLocks noChangeAspect="1" noChangeArrowheads="1"/>
          </p:cNvPicPr>
          <p:nvPr/>
        </p:nvPicPr>
        <p:blipFill>
          <a:blip r:embed="rId3"/>
          <a:srcRect/>
          <a:stretch>
            <a:fillRect/>
          </a:stretch>
        </p:blipFill>
        <p:spPr bwMode="auto">
          <a:xfrm>
            <a:off x="5072063" y="1357313"/>
            <a:ext cx="2940050" cy="1928812"/>
          </a:xfrm>
          <a:prstGeom prst="rect">
            <a:avLst/>
          </a:prstGeom>
          <a:noFill/>
          <a:ln w="9525">
            <a:noFill/>
            <a:miter lim="800000"/>
            <a:headEnd/>
            <a:tailEnd/>
          </a:ln>
        </p:spPr>
      </p:pic>
      <p:pic>
        <p:nvPicPr>
          <p:cNvPr id="22533" name="Picture 6"/>
          <p:cNvPicPr>
            <a:picLocks noChangeAspect="1" noChangeArrowheads="1"/>
          </p:cNvPicPr>
          <p:nvPr/>
        </p:nvPicPr>
        <p:blipFill>
          <a:blip r:embed="rId4"/>
          <a:srcRect/>
          <a:stretch>
            <a:fillRect/>
          </a:stretch>
        </p:blipFill>
        <p:spPr bwMode="auto">
          <a:xfrm>
            <a:off x="5357813" y="3214688"/>
            <a:ext cx="2428875" cy="3086100"/>
          </a:xfrm>
          <a:prstGeom prst="rect">
            <a:avLst/>
          </a:prstGeom>
          <a:noFill/>
          <a:ln w="9525">
            <a:noFill/>
            <a:miter lim="800000"/>
            <a:headEnd/>
            <a:tailEnd/>
          </a:ln>
        </p:spPr>
      </p:pic>
      <p:cxnSp>
        <p:nvCxnSpPr>
          <p:cNvPr id="8" name="Прямая со стрелкой 7"/>
          <p:cNvCxnSpPr/>
          <p:nvPr/>
        </p:nvCxnSpPr>
        <p:spPr>
          <a:xfrm rot="16200000" flipV="1">
            <a:off x="6357938" y="5072062"/>
            <a:ext cx="857250" cy="142875"/>
          </a:xfrm>
          <a:prstGeom prst="straightConnector1">
            <a:avLst/>
          </a:prstGeom>
          <a:ln w="127000">
            <a:solidFill>
              <a:srgbClr val="CD27C5"/>
            </a:solidFill>
            <a:headEnd type="non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hee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9" name="Rectangle 3"/>
          <p:cNvSpPr>
            <a:spLocks noGrp="1" noChangeArrowheads="1"/>
          </p:cNvSpPr>
          <p:nvPr>
            <p:ph idx="1"/>
          </p:nvPr>
        </p:nvSpPr>
        <p:spPr>
          <a:xfrm>
            <a:off x="457200" y="1600200"/>
            <a:ext cx="4043363" cy="4525963"/>
          </a:xfrm>
        </p:spPr>
        <p:txBody>
          <a:bodyPr rtlCol="0">
            <a:normAutofit/>
          </a:bodyPr>
          <a:lstStyle/>
          <a:p>
            <a:pPr eaLnBrk="1" fontAlgn="auto" hangingPunct="1">
              <a:spcAft>
                <a:spcPts val="0"/>
              </a:spcAft>
              <a:buFontTx/>
              <a:buNone/>
              <a:defRPr/>
            </a:pPr>
            <a:r>
              <a:rPr lang="ru-RU" dirty="0" smtClean="0"/>
              <a:t>   </a:t>
            </a:r>
          </a:p>
          <a:p>
            <a:pPr eaLnBrk="1" fontAlgn="auto" hangingPunct="1">
              <a:spcAft>
                <a:spcPts val="0"/>
              </a:spcAft>
              <a:buFontTx/>
              <a:buNone/>
              <a:defRPr/>
            </a:pPr>
            <a:endParaRPr lang="ru-RU" dirty="0" smtClean="0"/>
          </a:p>
          <a:p>
            <a:pPr eaLnBrk="1" fontAlgn="auto" hangingPunct="1">
              <a:spcAft>
                <a:spcPts val="0"/>
              </a:spcAft>
              <a:buFontTx/>
              <a:buNone/>
              <a:defRPr/>
            </a:pPr>
            <a:r>
              <a:rPr lang="ru-RU" dirty="0" smtClean="0"/>
              <a:t>   </a:t>
            </a:r>
            <a:r>
              <a:rPr lang="ru-RU" b="1" dirty="0" smtClean="0">
                <a:effectLst>
                  <a:outerShdw blurRad="38100" dist="38100" dir="2700000" algn="tl">
                    <a:srgbClr val="C0C0C0"/>
                  </a:outerShdw>
                </a:effectLst>
                <a:latin typeface="Times New Roman" pitchFamily="18" charset="0"/>
              </a:rPr>
              <a:t>производят выметающие движения от десны к зубу.</a:t>
            </a:r>
            <a:r>
              <a:rPr lang="ru-RU" dirty="0" smtClean="0"/>
              <a:t> </a:t>
            </a:r>
          </a:p>
        </p:txBody>
      </p:sp>
      <p:sp>
        <p:nvSpPr>
          <p:cNvPr id="5" name="Прямоугольник 4"/>
          <p:cNvSpPr/>
          <p:nvPr/>
        </p:nvSpPr>
        <p:spPr>
          <a:xfrm>
            <a:off x="500034" y="428604"/>
            <a:ext cx="7923195" cy="769441"/>
          </a:xfrm>
          <a:prstGeom prst="rect">
            <a:avLst/>
          </a:prstGeom>
          <a:noFill/>
        </p:spPr>
        <p:txBody>
          <a:bodyPr wrap="none">
            <a:spAutoFit/>
          </a:bodyPr>
          <a:lstStyle/>
          <a:p>
            <a:pPr algn="ctr">
              <a:defRPr/>
            </a:pPr>
            <a:r>
              <a:rPr lang="ru-RU" sz="4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itchFamily="18" charset="0"/>
                <a:cs typeface="+mn-cs"/>
              </a:rPr>
              <a:t>Наружные поверхности зубов:</a:t>
            </a:r>
            <a:endParaRPr lang="ru-RU" sz="4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pitchFamily="34" charset="0"/>
              <a:cs typeface="+mn-cs"/>
            </a:endParaRPr>
          </a:p>
        </p:txBody>
      </p:sp>
      <p:pic>
        <p:nvPicPr>
          <p:cNvPr id="23556" name="Picture 5"/>
          <p:cNvPicPr>
            <a:picLocks noChangeAspect="1" noChangeArrowheads="1"/>
          </p:cNvPicPr>
          <p:nvPr/>
        </p:nvPicPr>
        <p:blipFill>
          <a:blip r:embed="rId3"/>
          <a:srcRect/>
          <a:stretch>
            <a:fillRect/>
          </a:stretch>
        </p:blipFill>
        <p:spPr bwMode="auto">
          <a:xfrm>
            <a:off x="3929063" y="1785938"/>
            <a:ext cx="4714875" cy="3857625"/>
          </a:xfrm>
          <a:prstGeom prst="rect">
            <a:avLst/>
          </a:prstGeom>
          <a:noFill/>
          <a:ln w="9525">
            <a:noFill/>
            <a:miter lim="800000"/>
            <a:headEnd/>
            <a:tailEnd/>
          </a:ln>
        </p:spPr>
      </p:pic>
      <p:cxnSp>
        <p:nvCxnSpPr>
          <p:cNvPr id="8" name="Прямая со стрелкой 7"/>
          <p:cNvCxnSpPr/>
          <p:nvPr/>
        </p:nvCxnSpPr>
        <p:spPr>
          <a:xfrm rot="5400000">
            <a:off x="6358732" y="3571081"/>
            <a:ext cx="1143000" cy="1587"/>
          </a:xfrm>
          <a:prstGeom prst="straightConnector1">
            <a:avLst/>
          </a:prstGeom>
          <a:ln w="127000">
            <a:solidFill>
              <a:srgbClr val="CD27C5"/>
            </a:solidFill>
            <a:headEnd type="non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hee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9" name="Rectangle 3"/>
          <p:cNvSpPr>
            <a:spLocks noGrp="1" noChangeArrowheads="1"/>
          </p:cNvSpPr>
          <p:nvPr>
            <p:ph idx="1"/>
          </p:nvPr>
        </p:nvSpPr>
        <p:spPr>
          <a:xfrm>
            <a:off x="457200" y="1600200"/>
            <a:ext cx="4043363" cy="4525963"/>
          </a:xfrm>
        </p:spPr>
        <p:txBody>
          <a:bodyPr rtlCol="0">
            <a:normAutofit/>
          </a:bodyPr>
          <a:lstStyle/>
          <a:p>
            <a:pPr eaLnBrk="1" fontAlgn="auto" hangingPunct="1">
              <a:spcAft>
                <a:spcPts val="0"/>
              </a:spcAft>
              <a:buFontTx/>
              <a:buNone/>
              <a:defRPr/>
            </a:pPr>
            <a:r>
              <a:rPr lang="ru-RU" dirty="0" smtClean="0"/>
              <a:t>   </a:t>
            </a:r>
          </a:p>
          <a:p>
            <a:pPr eaLnBrk="1" fontAlgn="auto" hangingPunct="1">
              <a:spcAft>
                <a:spcPts val="0"/>
              </a:spcAft>
              <a:buFontTx/>
              <a:buNone/>
              <a:defRPr/>
            </a:pPr>
            <a:endParaRPr lang="ru-RU" dirty="0" smtClean="0"/>
          </a:p>
          <a:p>
            <a:pPr eaLnBrk="1" fontAlgn="auto" hangingPunct="1">
              <a:spcAft>
                <a:spcPts val="0"/>
              </a:spcAft>
              <a:buFontTx/>
              <a:buNone/>
              <a:defRPr/>
            </a:pPr>
            <a:r>
              <a:rPr lang="ru-RU" dirty="0" smtClean="0"/>
              <a:t>   </a:t>
            </a:r>
            <a:r>
              <a:rPr lang="ru-RU" b="1" dirty="0" smtClean="0">
                <a:effectLst>
                  <a:outerShdw blurRad="38100" dist="38100" dir="2700000" algn="tl">
                    <a:srgbClr val="C0C0C0"/>
                  </a:outerShdw>
                </a:effectLst>
                <a:latin typeface="Times New Roman" pitchFamily="18" charset="0"/>
              </a:rPr>
              <a:t>производят выметающие движения от десны к зубу.</a:t>
            </a:r>
            <a:r>
              <a:rPr lang="ru-RU" dirty="0" smtClean="0"/>
              <a:t> </a:t>
            </a:r>
          </a:p>
        </p:txBody>
      </p:sp>
      <p:sp>
        <p:nvSpPr>
          <p:cNvPr id="5" name="Прямоугольник 4"/>
          <p:cNvSpPr/>
          <p:nvPr/>
        </p:nvSpPr>
        <p:spPr>
          <a:xfrm>
            <a:off x="500034" y="428604"/>
            <a:ext cx="7923195" cy="769441"/>
          </a:xfrm>
          <a:prstGeom prst="rect">
            <a:avLst/>
          </a:prstGeom>
          <a:noFill/>
        </p:spPr>
        <p:txBody>
          <a:bodyPr wrap="none">
            <a:spAutoFit/>
          </a:bodyPr>
          <a:lstStyle/>
          <a:p>
            <a:pPr algn="ctr">
              <a:defRPr/>
            </a:pPr>
            <a:r>
              <a:rPr lang="ru-RU" sz="4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itchFamily="18" charset="0"/>
                <a:cs typeface="+mn-cs"/>
              </a:rPr>
              <a:t>Наружные поверхности зубов:</a:t>
            </a:r>
            <a:endParaRPr lang="ru-RU" sz="4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pitchFamily="34" charset="0"/>
              <a:cs typeface="+mn-cs"/>
            </a:endParaRPr>
          </a:p>
        </p:txBody>
      </p:sp>
      <p:pic>
        <p:nvPicPr>
          <p:cNvPr id="24580" name="Picture 5"/>
          <p:cNvPicPr>
            <a:picLocks noChangeAspect="1" noChangeArrowheads="1"/>
          </p:cNvPicPr>
          <p:nvPr/>
        </p:nvPicPr>
        <p:blipFill>
          <a:blip r:embed="rId3"/>
          <a:srcRect/>
          <a:stretch>
            <a:fillRect/>
          </a:stretch>
        </p:blipFill>
        <p:spPr bwMode="auto">
          <a:xfrm>
            <a:off x="3929063" y="1785938"/>
            <a:ext cx="4714875" cy="3857625"/>
          </a:xfrm>
          <a:prstGeom prst="rect">
            <a:avLst/>
          </a:prstGeom>
          <a:noFill/>
          <a:ln w="9525">
            <a:noFill/>
            <a:miter lim="800000"/>
            <a:headEnd/>
            <a:tailEnd/>
          </a:ln>
        </p:spPr>
      </p:pic>
      <p:cxnSp>
        <p:nvCxnSpPr>
          <p:cNvPr id="8" name="Прямая со стрелкой 7"/>
          <p:cNvCxnSpPr/>
          <p:nvPr/>
        </p:nvCxnSpPr>
        <p:spPr>
          <a:xfrm rot="5400000">
            <a:off x="6287294" y="3713956"/>
            <a:ext cx="1143000" cy="1588"/>
          </a:xfrm>
          <a:prstGeom prst="straightConnector1">
            <a:avLst/>
          </a:prstGeom>
          <a:ln w="127000">
            <a:solidFill>
              <a:srgbClr val="CD27C5"/>
            </a:solidFill>
            <a:headEnd type="non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hee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srcRect/>
          <a:stretch>
            <a:fillRect/>
          </a:stretch>
        </p:blipFill>
        <p:spPr bwMode="auto">
          <a:xfrm>
            <a:off x="4500563" y="3071813"/>
            <a:ext cx="4191000" cy="3143250"/>
          </a:xfrm>
          <a:prstGeom prst="rect">
            <a:avLst/>
          </a:prstGeom>
          <a:noFill/>
          <a:ln w="9525">
            <a:noFill/>
            <a:miter lim="800000"/>
            <a:headEnd/>
            <a:tailEnd/>
          </a:ln>
        </p:spPr>
      </p:pic>
      <p:sp>
        <p:nvSpPr>
          <p:cNvPr id="25603" name="Rectangle 1"/>
          <p:cNvSpPr>
            <a:spLocks noGrp="1" noChangeArrowheads="1"/>
          </p:cNvSpPr>
          <p:nvPr>
            <p:ph idx="1"/>
          </p:nvPr>
        </p:nvSpPr>
        <p:spPr>
          <a:xfrm>
            <a:off x="500063" y="500063"/>
            <a:ext cx="4903787" cy="2062162"/>
          </a:xfrm>
        </p:spPr>
        <p:txBody>
          <a:bodyPr wrap="none" anchor="ctr">
            <a:spAutoFit/>
          </a:bodyPr>
          <a:lstStyle/>
          <a:p>
            <a:pPr marL="0" indent="0">
              <a:spcBef>
                <a:spcPct val="0"/>
              </a:spcBef>
              <a:buClrTx/>
              <a:buSzTx/>
              <a:buFontTx/>
              <a:buNone/>
            </a:pPr>
            <a:r>
              <a:rPr lang="ru-RU" b="1" smtClean="0">
                <a:latin typeface="Times New Roman" pitchFamily="18" charset="0"/>
                <a:ea typeface="Calibri" pitchFamily="34" charset="0"/>
                <a:cs typeface="Times New Roman" pitchFamily="18" charset="0"/>
              </a:rPr>
              <a:t>Лёг в карман и караулю:</a:t>
            </a:r>
            <a:endParaRPr lang="ru-RU" b="1" smtClean="0">
              <a:latin typeface="Arial" charset="0"/>
              <a:ea typeface="Calibri" pitchFamily="34" charset="0"/>
              <a:cs typeface="Times New Roman" pitchFamily="18" charset="0"/>
            </a:endParaRPr>
          </a:p>
          <a:p>
            <a:pPr marL="0" indent="0">
              <a:spcBef>
                <a:spcPct val="0"/>
              </a:spcBef>
              <a:buClrTx/>
              <a:buSzTx/>
              <a:buFontTx/>
              <a:buNone/>
            </a:pPr>
            <a:r>
              <a:rPr lang="ru-RU" b="1" smtClean="0">
                <a:latin typeface="Times New Roman" pitchFamily="18" charset="0"/>
                <a:ea typeface="Calibri" pitchFamily="34" charset="0"/>
                <a:cs typeface="Times New Roman" pitchFamily="18" charset="0"/>
              </a:rPr>
              <a:t>Рёву, плаксу  и грязнулю.</a:t>
            </a:r>
            <a:endParaRPr lang="ru-RU" b="1" smtClean="0">
              <a:latin typeface="Arial" charset="0"/>
              <a:ea typeface="Calibri" pitchFamily="34" charset="0"/>
              <a:cs typeface="Times New Roman" pitchFamily="18" charset="0"/>
            </a:endParaRPr>
          </a:p>
          <a:p>
            <a:pPr marL="0" indent="0">
              <a:spcBef>
                <a:spcPct val="0"/>
              </a:spcBef>
              <a:buClrTx/>
              <a:buSzTx/>
              <a:buFontTx/>
              <a:buNone/>
            </a:pPr>
            <a:r>
              <a:rPr lang="ru-RU" b="1" smtClean="0">
                <a:latin typeface="Times New Roman" pitchFamily="18" charset="0"/>
                <a:ea typeface="Calibri" pitchFamily="34" charset="0"/>
                <a:cs typeface="Times New Roman" pitchFamily="18" charset="0"/>
              </a:rPr>
              <a:t>Им утру  потоки  слёз,</a:t>
            </a:r>
          </a:p>
          <a:p>
            <a:pPr marL="0" indent="0">
              <a:spcBef>
                <a:spcPct val="0"/>
              </a:spcBef>
              <a:buClrTx/>
              <a:buSzTx/>
              <a:buFontTx/>
              <a:buNone/>
            </a:pPr>
            <a:r>
              <a:rPr lang="ru-RU" b="1" smtClean="0">
                <a:latin typeface="Times New Roman" pitchFamily="18" charset="0"/>
                <a:ea typeface="Calibri" pitchFamily="34" charset="0"/>
                <a:cs typeface="Times New Roman" pitchFamily="18" charset="0"/>
              </a:rPr>
              <a:t>Не забуду  и про  нос.  </a:t>
            </a:r>
            <a:r>
              <a:rPr lang="ru-RU" sz="2800" smtClean="0">
                <a:latin typeface="Times New Roman" pitchFamily="18" charset="0"/>
                <a:ea typeface="Calibri" pitchFamily="34" charset="0"/>
                <a:cs typeface="Times New Roman" pitchFamily="18" charset="0"/>
              </a:rPr>
              <a:t>	</a:t>
            </a:r>
            <a:r>
              <a:rPr lang="ru-RU" sz="2800" smtClean="0">
                <a:latin typeface="Arial" charset="0"/>
                <a:ea typeface="Calibri" pitchFamily="34" charset="0"/>
                <a:cs typeface="Times New Roman" pitchFamily="18" charset="0"/>
              </a:rPr>
              <a:t> </a:t>
            </a:r>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Содержимое 2"/>
          <p:cNvSpPr>
            <a:spLocks noGrp="1"/>
          </p:cNvSpPr>
          <p:nvPr>
            <p:ph idx="1"/>
          </p:nvPr>
        </p:nvSpPr>
        <p:spPr>
          <a:xfrm>
            <a:off x="285750" y="357188"/>
            <a:ext cx="8286750" cy="2214562"/>
          </a:xfrm>
        </p:spPr>
        <p:txBody>
          <a:bodyPr/>
          <a:lstStyle/>
          <a:p>
            <a:pPr>
              <a:buFont typeface="Wingdings 2" pitchFamily="18" charset="2"/>
              <a:buNone/>
            </a:pPr>
            <a:r>
              <a:rPr lang="ru-RU" b="1" smtClean="0"/>
              <a:t>Гладко  и   душисто, моет   очень чисто.</a:t>
            </a:r>
          </a:p>
          <a:p>
            <a:pPr>
              <a:buFont typeface="Wingdings 2" pitchFamily="18" charset="2"/>
              <a:buNone/>
            </a:pPr>
            <a:r>
              <a:rPr lang="ru-RU" b="1" smtClean="0"/>
              <a:t>Нужно, чтоб у каждого  было</a:t>
            </a:r>
          </a:p>
          <a:p>
            <a:pPr>
              <a:buFont typeface="Wingdings 2" pitchFamily="18" charset="2"/>
              <a:buNone/>
            </a:pPr>
            <a:r>
              <a:rPr lang="ru-RU" b="1" smtClean="0"/>
              <a:t> –     Что, ребята?	</a:t>
            </a:r>
          </a:p>
        </p:txBody>
      </p:sp>
      <p:pic>
        <p:nvPicPr>
          <p:cNvPr id="5" name="Picture 4"/>
          <p:cNvPicPr>
            <a:picLocks noChangeAspect="1" noChangeArrowheads="1"/>
          </p:cNvPicPr>
          <p:nvPr/>
        </p:nvPicPr>
        <p:blipFill>
          <a:blip r:embed="rId3"/>
          <a:srcRect/>
          <a:stretch>
            <a:fillRect/>
          </a:stretch>
        </p:blipFill>
        <p:spPr bwMode="auto">
          <a:xfrm>
            <a:off x="5072063" y="2143125"/>
            <a:ext cx="3571875" cy="3860800"/>
          </a:xfrm>
          <a:prstGeom prst="rect">
            <a:avLst/>
          </a:prstGeom>
          <a:noFill/>
          <a:ln w="9525">
            <a:noFill/>
            <a:miter lim="800000"/>
            <a:headEnd/>
            <a:tailEnd/>
          </a:ln>
        </p:spPr>
      </p:pic>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Содержимое 2"/>
          <p:cNvSpPr>
            <a:spLocks noGrp="1"/>
          </p:cNvSpPr>
          <p:nvPr>
            <p:ph idx="1"/>
          </p:nvPr>
        </p:nvSpPr>
        <p:spPr>
          <a:xfrm>
            <a:off x="428625" y="1500188"/>
            <a:ext cx="6329363" cy="4543425"/>
          </a:xfrm>
        </p:spPr>
        <p:txBody>
          <a:bodyPr/>
          <a:lstStyle/>
          <a:p>
            <a:pPr>
              <a:buFont typeface="Wingdings 2" pitchFamily="18" charset="2"/>
              <a:buNone/>
            </a:pPr>
            <a:r>
              <a:rPr lang="ru-RU" b="1" smtClean="0"/>
              <a:t>На себя я труд беру:</a:t>
            </a:r>
          </a:p>
          <a:p>
            <a:pPr>
              <a:buFont typeface="Wingdings 2" pitchFamily="18" charset="2"/>
              <a:buNone/>
            </a:pPr>
            <a:r>
              <a:rPr lang="ru-RU" b="1" smtClean="0"/>
              <a:t>Пятки, локти с мылом тру</a:t>
            </a:r>
          </a:p>
          <a:p>
            <a:pPr>
              <a:buFont typeface="Wingdings 2" pitchFamily="18" charset="2"/>
              <a:buNone/>
            </a:pPr>
            <a:r>
              <a:rPr lang="ru-RU" b="1" smtClean="0"/>
              <a:t>И коленки оттираю,</a:t>
            </a:r>
          </a:p>
          <a:p>
            <a:pPr>
              <a:buFont typeface="Wingdings 2" pitchFamily="18" charset="2"/>
              <a:buNone/>
            </a:pPr>
            <a:r>
              <a:rPr lang="ru-RU" b="1" smtClean="0"/>
              <a:t> Ничего не забываю.</a:t>
            </a:r>
          </a:p>
          <a:p>
            <a:endParaRPr lang="ru-RU" smtClean="0"/>
          </a:p>
        </p:txBody>
      </p:sp>
      <p:pic>
        <p:nvPicPr>
          <p:cNvPr id="4" name="Picture 2"/>
          <p:cNvPicPr>
            <a:picLocks noChangeAspect="1" noChangeArrowheads="1"/>
          </p:cNvPicPr>
          <p:nvPr/>
        </p:nvPicPr>
        <p:blipFill>
          <a:blip r:embed="rId3"/>
          <a:srcRect/>
          <a:stretch>
            <a:fillRect/>
          </a:stretch>
        </p:blipFill>
        <p:spPr bwMode="auto">
          <a:xfrm>
            <a:off x="5857875" y="268288"/>
            <a:ext cx="2786063" cy="5757862"/>
          </a:xfrm>
          <a:prstGeom prst="rect">
            <a:avLst/>
          </a:prstGeom>
          <a:noFill/>
          <a:ln w="9525">
            <a:noFill/>
            <a:miter lim="800000"/>
            <a:headEnd/>
            <a:tailEnd/>
          </a:ln>
        </p:spPr>
      </p:pic>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Содержимое 2"/>
          <p:cNvSpPr>
            <a:spLocks noGrp="1"/>
          </p:cNvSpPr>
          <p:nvPr>
            <p:ph idx="1"/>
          </p:nvPr>
        </p:nvSpPr>
        <p:spPr>
          <a:xfrm>
            <a:off x="0" y="285750"/>
            <a:ext cx="5857875" cy="4329113"/>
          </a:xfrm>
        </p:spPr>
        <p:txBody>
          <a:bodyPr/>
          <a:lstStyle/>
          <a:p>
            <a:pPr>
              <a:buFont typeface="Wingdings 2" pitchFamily="18" charset="2"/>
              <a:buNone/>
            </a:pPr>
            <a:r>
              <a:rPr lang="ru-RU" b="1" smtClean="0"/>
              <a:t>Вытираю  я, стараюсь</a:t>
            </a:r>
          </a:p>
          <a:p>
            <a:pPr>
              <a:buFont typeface="Wingdings 2" pitchFamily="18" charset="2"/>
              <a:buNone/>
            </a:pPr>
            <a:r>
              <a:rPr lang="ru-RU" b="1" smtClean="0"/>
              <a:t>После  бани  паренька.</a:t>
            </a:r>
          </a:p>
          <a:p>
            <a:pPr>
              <a:buFont typeface="Wingdings 2" pitchFamily="18" charset="2"/>
              <a:buNone/>
            </a:pPr>
            <a:r>
              <a:rPr lang="ru-RU" b="1" smtClean="0"/>
              <a:t>Всё намокло, всё измялось –  </a:t>
            </a:r>
          </a:p>
          <a:p>
            <a:pPr>
              <a:buFont typeface="Wingdings 2" pitchFamily="18" charset="2"/>
              <a:buNone/>
            </a:pPr>
            <a:r>
              <a:rPr lang="ru-RU" b="1" smtClean="0"/>
              <a:t>Нет сухого  уголка.</a:t>
            </a:r>
          </a:p>
        </p:txBody>
      </p:sp>
      <p:pic>
        <p:nvPicPr>
          <p:cNvPr id="5" name="Picture 4"/>
          <p:cNvPicPr>
            <a:picLocks noChangeAspect="1" noChangeArrowheads="1"/>
          </p:cNvPicPr>
          <p:nvPr/>
        </p:nvPicPr>
        <p:blipFill>
          <a:blip r:embed="rId3"/>
          <a:srcRect/>
          <a:stretch>
            <a:fillRect/>
          </a:stretch>
        </p:blipFill>
        <p:spPr bwMode="auto">
          <a:xfrm>
            <a:off x="4071938" y="2143125"/>
            <a:ext cx="4286250" cy="4095750"/>
          </a:xfrm>
          <a:prstGeom prst="rect">
            <a:avLst/>
          </a:prstGeom>
          <a:noFill/>
          <a:ln w="9525">
            <a:noFill/>
            <a:miter lim="800000"/>
            <a:headEnd/>
            <a:tailEnd/>
          </a:ln>
        </p:spPr>
      </p:pic>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Содержимое 2"/>
          <p:cNvSpPr>
            <a:spLocks noGrp="1"/>
          </p:cNvSpPr>
          <p:nvPr>
            <p:ph idx="1"/>
          </p:nvPr>
        </p:nvSpPr>
        <p:spPr>
          <a:xfrm>
            <a:off x="0" y="0"/>
            <a:ext cx="5572125" cy="4257675"/>
          </a:xfrm>
        </p:spPr>
        <p:txBody>
          <a:bodyPr/>
          <a:lstStyle/>
          <a:p>
            <a:pPr>
              <a:buFont typeface="Wingdings 2" pitchFamily="18" charset="2"/>
              <a:buNone/>
            </a:pPr>
            <a:r>
              <a:rPr lang="ru-RU" smtClean="0"/>
              <a:t> </a:t>
            </a:r>
          </a:p>
          <a:p>
            <a:pPr>
              <a:buFont typeface="Wingdings 2" pitchFamily="18" charset="2"/>
              <a:buNone/>
            </a:pPr>
            <a:r>
              <a:rPr lang="ru-RU" b="1" smtClean="0"/>
              <a:t>Хожу-брожу  не по лесам,</a:t>
            </a:r>
          </a:p>
          <a:p>
            <a:pPr>
              <a:buFont typeface="Wingdings 2" pitchFamily="18" charset="2"/>
              <a:buNone/>
            </a:pPr>
            <a:r>
              <a:rPr lang="ru-RU" b="1" smtClean="0"/>
              <a:t>А по усам, по волосам</a:t>
            </a:r>
          </a:p>
          <a:p>
            <a:pPr>
              <a:buFont typeface="Wingdings 2" pitchFamily="18" charset="2"/>
              <a:buNone/>
            </a:pPr>
            <a:r>
              <a:rPr lang="ru-RU" b="1" smtClean="0"/>
              <a:t>И зубы  у меня длинней,</a:t>
            </a:r>
          </a:p>
          <a:p>
            <a:pPr>
              <a:buFont typeface="Wingdings 2" pitchFamily="18" charset="2"/>
              <a:buNone/>
            </a:pPr>
            <a:r>
              <a:rPr lang="ru-RU" b="1" smtClean="0"/>
              <a:t>Чем  у волков  и медведей.</a:t>
            </a:r>
            <a:r>
              <a:rPr lang="ru-RU" smtClean="0"/>
              <a:t>	</a:t>
            </a:r>
          </a:p>
        </p:txBody>
      </p:sp>
      <p:pic>
        <p:nvPicPr>
          <p:cNvPr id="5" name="Picture 3"/>
          <p:cNvPicPr>
            <a:picLocks noChangeAspect="1" noChangeArrowheads="1"/>
          </p:cNvPicPr>
          <p:nvPr/>
        </p:nvPicPr>
        <p:blipFill>
          <a:blip r:embed="rId3"/>
          <a:srcRect/>
          <a:stretch>
            <a:fillRect/>
          </a:stretch>
        </p:blipFill>
        <p:spPr bwMode="auto">
          <a:xfrm>
            <a:off x="5500688" y="1785938"/>
            <a:ext cx="3333750" cy="4286250"/>
          </a:xfrm>
          <a:prstGeom prst="rect">
            <a:avLst/>
          </a:prstGeom>
          <a:noFill/>
          <a:ln w="9525">
            <a:noFill/>
            <a:miter lim="800000"/>
            <a:headEnd/>
            <a:tailEnd/>
          </a:ln>
        </p:spPr>
      </p:pic>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Рисунок 2"/>
          <p:cNvPicPr>
            <a:picLocks noChangeArrowheads="1"/>
          </p:cNvPicPr>
          <p:nvPr/>
        </p:nvPicPr>
        <p:blipFill>
          <a:blip r:embed="rId3"/>
          <a:srcRect/>
          <a:stretch>
            <a:fillRect/>
          </a:stretch>
        </p:blipFill>
        <p:spPr bwMode="auto">
          <a:xfrm>
            <a:off x="1357313" y="500063"/>
            <a:ext cx="1095375" cy="1247775"/>
          </a:xfrm>
          <a:prstGeom prst="rect">
            <a:avLst/>
          </a:prstGeom>
          <a:noFill/>
          <a:ln>
            <a:solidFill>
              <a:schemeClr val="bg2">
                <a:lumMod val="75000"/>
              </a:schemeClr>
            </a:solidFill>
          </a:ln>
        </p:spPr>
      </p:pic>
      <p:pic>
        <p:nvPicPr>
          <p:cNvPr id="30723" name="Рисунок 3"/>
          <p:cNvPicPr>
            <a:picLocks noChangeArrowheads="1"/>
          </p:cNvPicPr>
          <p:nvPr/>
        </p:nvPicPr>
        <p:blipFill>
          <a:blip r:embed="rId4"/>
          <a:srcRect/>
          <a:stretch>
            <a:fillRect/>
          </a:stretch>
        </p:blipFill>
        <p:spPr bwMode="auto">
          <a:xfrm>
            <a:off x="1428750" y="1857375"/>
            <a:ext cx="1400175" cy="1035050"/>
          </a:xfrm>
          <a:prstGeom prst="rect">
            <a:avLst/>
          </a:prstGeom>
          <a:noFill/>
          <a:ln w="9525">
            <a:noFill/>
            <a:miter lim="800000"/>
            <a:headEnd/>
            <a:tailEnd/>
          </a:ln>
        </p:spPr>
      </p:pic>
      <p:pic>
        <p:nvPicPr>
          <p:cNvPr id="30724" name="Рисунок 4"/>
          <p:cNvPicPr>
            <a:picLocks noChangeArrowheads="1"/>
          </p:cNvPicPr>
          <p:nvPr/>
        </p:nvPicPr>
        <p:blipFill>
          <a:blip r:embed="rId5"/>
          <a:srcRect/>
          <a:stretch>
            <a:fillRect/>
          </a:stretch>
        </p:blipFill>
        <p:spPr bwMode="auto">
          <a:xfrm>
            <a:off x="1428750" y="3000375"/>
            <a:ext cx="1428750" cy="1143000"/>
          </a:xfrm>
          <a:prstGeom prst="rect">
            <a:avLst/>
          </a:prstGeom>
          <a:noFill/>
          <a:ln w="9525">
            <a:noFill/>
            <a:miter lim="800000"/>
            <a:headEnd/>
            <a:tailEnd/>
          </a:ln>
        </p:spPr>
      </p:pic>
      <p:pic>
        <p:nvPicPr>
          <p:cNvPr id="30725" name="Рисунок 5"/>
          <p:cNvPicPr>
            <a:picLocks noChangeArrowheads="1"/>
          </p:cNvPicPr>
          <p:nvPr/>
        </p:nvPicPr>
        <p:blipFill>
          <a:blip r:embed="rId6"/>
          <a:srcRect/>
          <a:stretch>
            <a:fillRect/>
          </a:stretch>
        </p:blipFill>
        <p:spPr bwMode="auto">
          <a:xfrm>
            <a:off x="1428750" y="4286250"/>
            <a:ext cx="1500188" cy="1143000"/>
          </a:xfrm>
          <a:prstGeom prst="rect">
            <a:avLst/>
          </a:prstGeom>
          <a:noFill/>
          <a:ln w="9525">
            <a:noFill/>
            <a:miter lim="800000"/>
            <a:headEnd/>
            <a:tailEnd/>
          </a:ln>
        </p:spPr>
      </p:pic>
      <p:pic>
        <p:nvPicPr>
          <p:cNvPr id="30726" name="Рисунок 3"/>
          <p:cNvPicPr>
            <a:picLocks noChangeArrowheads="1"/>
          </p:cNvPicPr>
          <p:nvPr/>
        </p:nvPicPr>
        <p:blipFill>
          <a:blip r:embed="rId7"/>
          <a:srcRect/>
          <a:stretch>
            <a:fillRect/>
          </a:stretch>
        </p:blipFill>
        <p:spPr bwMode="auto">
          <a:xfrm>
            <a:off x="1500188" y="5500688"/>
            <a:ext cx="1357312" cy="1071562"/>
          </a:xfrm>
          <a:prstGeom prst="rect">
            <a:avLst/>
          </a:prstGeom>
          <a:noFill/>
          <a:ln w="9525">
            <a:noFill/>
            <a:miter lim="800000"/>
            <a:headEnd/>
            <a:tailEnd/>
          </a:ln>
        </p:spPr>
      </p:pic>
      <p:pic>
        <p:nvPicPr>
          <p:cNvPr id="30727" name="Рисунок 9"/>
          <p:cNvPicPr>
            <a:picLocks noChangeArrowheads="1"/>
          </p:cNvPicPr>
          <p:nvPr/>
        </p:nvPicPr>
        <p:blipFill>
          <a:blip r:embed="rId8"/>
          <a:srcRect/>
          <a:stretch>
            <a:fillRect/>
          </a:stretch>
        </p:blipFill>
        <p:spPr bwMode="auto">
          <a:xfrm>
            <a:off x="5572125" y="500063"/>
            <a:ext cx="1571625" cy="1143000"/>
          </a:xfrm>
          <a:prstGeom prst="rect">
            <a:avLst/>
          </a:prstGeom>
          <a:noFill/>
          <a:ln w="9525">
            <a:noFill/>
            <a:miter lim="800000"/>
            <a:headEnd/>
            <a:tailEnd/>
          </a:ln>
        </p:spPr>
      </p:pic>
      <p:pic>
        <p:nvPicPr>
          <p:cNvPr id="30728" name="Рисунок 10"/>
          <p:cNvPicPr>
            <a:picLocks noChangeArrowheads="1"/>
          </p:cNvPicPr>
          <p:nvPr/>
        </p:nvPicPr>
        <p:blipFill>
          <a:blip r:embed="rId9"/>
          <a:srcRect/>
          <a:stretch>
            <a:fillRect/>
          </a:stretch>
        </p:blipFill>
        <p:spPr bwMode="auto">
          <a:xfrm>
            <a:off x="5643563" y="1785938"/>
            <a:ext cx="1571625" cy="1143000"/>
          </a:xfrm>
          <a:prstGeom prst="rect">
            <a:avLst/>
          </a:prstGeom>
          <a:noFill/>
          <a:ln w="9525">
            <a:noFill/>
            <a:miter lim="800000"/>
            <a:headEnd/>
            <a:tailEnd/>
          </a:ln>
        </p:spPr>
      </p:pic>
      <p:pic>
        <p:nvPicPr>
          <p:cNvPr id="30729" name="Рисунок 11"/>
          <p:cNvPicPr>
            <a:picLocks noChangeArrowheads="1"/>
          </p:cNvPicPr>
          <p:nvPr/>
        </p:nvPicPr>
        <p:blipFill>
          <a:blip r:embed="rId10"/>
          <a:srcRect/>
          <a:stretch>
            <a:fillRect/>
          </a:stretch>
        </p:blipFill>
        <p:spPr bwMode="auto">
          <a:xfrm>
            <a:off x="5643563" y="3071813"/>
            <a:ext cx="1714500" cy="1143000"/>
          </a:xfrm>
          <a:prstGeom prst="rect">
            <a:avLst/>
          </a:prstGeom>
          <a:noFill/>
          <a:ln w="9525">
            <a:noFill/>
            <a:miter lim="800000"/>
            <a:headEnd/>
            <a:tailEnd/>
          </a:ln>
        </p:spPr>
      </p:pic>
      <p:pic>
        <p:nvPicPr>
          <p:cNvPr id="30730" name="Рисунок 12"/>
          <p:cNvPicPr>
            <a:picLocks noChangeArrowheads="1"/>
          </p:cNvPicPr>
          <p:nvPr/>
        </p:nvPicPr>
        <p:blipFill>
          <a:blip r:embed="rId11"/>
          <a:srcRect t="-6900" b="-5585"/>
          <a:stretch>
            <a:fillRect/>
          </a:stretch>
        </p:blipFill>
        <p:spPr bwMode="auto">
          <a:xfrm>
            <a:off x="5715000" y="4286250"/>
            <a:ext cx="1500188" cy="1214438"/>
          </a:xfrm>
          <a:prstGeom prst="rect">
            <a:avLst/>
          </a:prstGeom>
          <a:noFill/>
          <a:ln w="9525">
            <a:noFill/>
            <a:miter lim="800000"/>
            <a:headEnd/>
            <a:tailEnd/>
          </a:ln>
        </p:spPr>
      </p:pic>
      <p:pic>
        <p:nvPicPr>
          <p:cNvPr id="30731" name="Рисунок 27"/>
          <p:cNvPicPr>
            <a:picLocks noChangeArrowheads="1"/>
          </p:cNvPicPr>
          <p:nvPr/>
        </p:nvPicPr>
        <p:blipFill>
          <a:blip r:embed="rId12"/>
          <a:srcRect/>
          <a:stretch>
            <a:fillRect/>
          </a:stretch>
        </p:blipFill>
        <p:spPr bwMode="auto">
          <a:xfrm>
            <a:off x="5786438" y="5500688"/>
            <a:ext cx="1285875" cy="1071562"/>
          </a:xfrm>
          <a:prstGeom prst="rect">
            <a:avLst/>
          </a:prstGeom>
          <a:noFill/>
          <a:ln w="9525">
            <a:noFill/>
            <a:miter lim="800000"/>
            <a:headEnd/>
            <a:tailEnd/>
          </a:ln>
        </p:spPr>
      </p:pic>
      <p:cxnSp>
        <p:nvCxnSpPr>
          <p:cNvPr id="18" name="Прямая соединительная линия 17"/>
          <p:cNvCxnSpPr>
            <a:stCxn id="36866" idx="3"/>
            <a:endCxn id="36872" idx="1"/>
          </p:cNvCxnSpPr>
          <p:nvPr/>
        </p:nvCxnSpPr>
        <p:spPr>
          <a:xfrm>
            <a:off x="2452688" y="1123950"/>
            <a:ext cx="3190875" cy="1233488"/>
          </a:xfrm>
          <a:prstGeom prst="line">
            <a:avLst/>
          </a:prstGeom>
          <a:ln w="76200">
            <a:solidFill>
              <a:srgbClr val="FF0000"/>
            </a:solidFill>
            <a:headEnd type="oval"/>
            <a:tailEnd type="stealth"/>
          </a:ln>
        </p:spPr>
        <p:style>
          <a:lnRef idx="1">
            <a:schemeClr val="accent1"/>
          </a:lnRef>
          <a:fillRef idx="0">
            <a:schemeClr val="accent1"/>
          </a:fillRef>
          <a:effectRef idx="0">
            <a:schemeClr val="accent1"/>
          </a:effectRef>
          <a:fontRef idx="minor">
            <a:schemeClr val="tx1"/>
          </a:fontRef>
        </p:style>
      </p:cxnSp>
      <p:cxnSp>
        <p:nvCxnSpPr>
          <p:cNvPr id="23" name="Прямая соединительная линия 22"/>
          <p:cNvCxnSpPr>
            <a:stCxn id="36868" idx="3"/>
            <a:endCxn id="36875" idx="1"/>
          </p:cNvCxnSpPr>
          <p:nvPr/>
        </p:nvCxnSpPr>
        <p:spPr>
          <a:xfrm>
            <a:off x="2857500" y="3571875"/>
            <a:ext cx="2928938" cy="2465388"/>
          </a:xfrm>
          <a:prstGeom prst="line">
            <a:avLst/>
          </a:prstGeom>
          <a:ln w="76200">
            <a:solidFill>
              <a:srgbClr val="FF0000"/>
            </a:solidFill>
            <a:headEnd type="oval"/>
            <a:tailEnd type="stealth"/>
          </a:ln>
        </p:spPr>
        <p:style>
          <a:lnRef idx="1">
            <a:schemeClr val="accent1"/>
          </a:lnRef>
          <a:fillRef idx="0">
            <a:schemeClr val="accent1"/>
          </a:fillRef>
          <a:effectRef idx="0">
            <a:schemeClr val="accent1"/>
          </a:effectRef>
          <a:fontRef idx="minor">
            <a:schemeClr val="tx1"/>
          </a:fontRef>
        </p:style>
      </p:cxnSp>
      <p:cxnSp>
        <p:nvCxnSpPr>
          <p:cNvPr id="26" name="Прямая соединительная линия 25"/>
          <p:cNvCxnSpPr>
            <a:stCxn id="36867" idx="3"/>
            <a:endCxn id="36871" idx="1"/>
          </p:cNvCxnSpPr>
          <p:nvPr/>
        </p:nvCxnSpPr>
        <p:spPr>
          <a:xfrm flipV="1">
            <a:off x="2828925" y="1071563"/>
            <a:ext cx="2743200" cy="1303337"/>
          </a:xfrm>
          <a:prstGeom prst="line">
            <a:avLst/>
          </a:prstGeom>
          <a:ln w="76200">
            <a:solidFill>
              <a:srgbClr val="FF0000"/>
            </a:solidFill>
            <a:headEnd type="oval"/>
            <a:tailEnd type="stealth"/>
          </a:ln>
        </p:spPr>
        <p:style>
          <a:lnRef idx="1">
            <a:schemeClr val="accent1"/>
          </a:lnRef>
          <a:fillRef idx="0">
            <a:schemeClr val="accent1"/>
          </a:fillRef>
          <a:effectRef idx="0">
            <a:schemeClr val="accent1"/>
          </a:effectRef>
          <a:fontRef idx="minor">
            <a:schemeClr val="tx1"/>
          </a:fontRef>
        </p:style>
      </p:cxnSp>
      <p:cxnSp>
        <p:nvCxnSpPr>
          <p:cNvPr id="28" name="Прямая соединительная линия 27"/>
          <p:cNvCxnSpPr>
            <a:stCxn id="36869" idx="3"/>
            <a:endCxn id="36873" idx="1"/>
          </p:cNvCxnSpPr>
          <p:nvPr/>
        </p:nvCxnSpPr>
        <p:spPr>
          <a:xfrm flipV="1">
            <a:off x="2928938" y="3643313"/>
            <a:ext cx="2714625" cy="1214437"/>
          </a:xfrm>
          <a:prstGeom prst="line">
            <a:avLst/>
          </a:prstGeom>
          <a:ln w="76200">
            <a:solidFill>
              <a:srgbClr val="FF0000"/>
            </a:solidFill>
            <a:headEnd type="oval"/>
            <a:tailEnd type="stealth"/>
          </a:ln>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a:endCxn id="36874" idx="1"/>
          </p:cNvCxnSpPr>
          <p:nvPr/>
        </p:nvCxnSpPr>
        <p:spPr>
          <a:xfrm flipV="1">
            <a:off x="2928938" y="4894263"/>
            <a:ext cx="2786062" cy="1106487"/>
          </a:xfrm>
          <a:prstGeom prst="line">
            <a:avLst/>
          </a:prstGeom>
          <a:ln w="76200">
            <a:solidFill>
              <a:srgbClr val="FF0000"/>
            </a:solidFill>
            <a:headEnd type="oval"/>
            <a:tailEnd type="stealt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5" descr="L01_p08_p02"/>
          <p:cNvPicPr>
            <a:picLocks noGrp="1" noChangeAspect="1" noChangeArrowheads="1"/>
          </p:cNvPicPr>
          <p:nvPr>
            <p:ph/>
          </p:nvPr>
        </p:nvPicPr>
        <p:blipFill>
          <a:blip r:embed="rId3"/>
          <a:srcRect/>
          <a:stretch>
            <a:fillRect/>
          </a:stretch>
        </p:blipFill>
        <p:spPr>
          <a:xfrm>
            <a:off x="0" y="-13122"/>
            <a:ext cx="9144000" cy="6871122"/>
          </a:xfrm>
        </p:spPr>
      </p:pic>
      <p:sp>
        <p:nvSpPr>
          <p:cNvPr id="3" name="Прямоугольник 2"/>
          <p:cNvSpPr/>
          <p:nvPr/>
        </p:nvSpPr>
        <p:spPr>
          <a:xfrm>
            <a:off x="0" y="1142984"/>
            <a:ext cx="8913017" cy="1754326"/>
          </a:xfrm>
          <a:prstGeom prst="rect">
            <a:avLst/>
          </a:prstGeom>
          <a:noFill/>
        </p:spPr>
        <p:txBody>
          <a:bodyPr>
            <a:spAutoFit/>
          </a:bodyPr>
          <a:lstStyle/>
          <a:p>
            <a:pPr algn="ctr">
              <a:defRPr/>
            </a:pPr>
            <a:r>
              <a:rPr lang="ru-RU"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n-cs"/>
              </a:rPr>
              <a:t>Почему нужно чистить зубы и мыть руки?</a:t>
            </a:r>
          </a:p>
        </p:txBody>
      </p:sp>
      <p:sp>
        <p:nvSpPr>
          <p:cNvPr id="4" name="Прямоугольник 3"/>
          <p:cNvSpPr/>
          <p:nvPr/>
        </p:nvSpPr>
        <p:spPr>
          <a:xfrm>
            <a:off x="0" y="0"/>
            <a:ext cx="4213719" cy="923330"/>
          </a:xfrm>
          <a:prstGeom prst="rect">
            <a:avLst/>
          </a:prstGeom>
          <a:noFill/>
        </p:spPr>
        <p:txBody>
          <a:bodyPr wrap="none">
            <a:spAutoFit/>
          </a:bodyPr>
          <a:lstStyle/>
          <a:p>
            <a:pPr algn="ctr">
              <a:defRPr/>
            </a:pPr>
            <a:r>
              <a:rPr lang="ru-R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mn-cs"/>
              </a:rPr>
              <a:t>Тема урока:</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301625" y="1428750"/>
            <a:ext cx="5199063" cy="5214938"/>
          </a:xfrm>
        </p:spPr>
        <p:txBody>
          <a:bodyPr/>
          <a:lstStyle/>
          <a:p>
            <a:pPr eaLnBrk="1" hangingPunct="1">
              <a:buFont typeface="Wingdings" pitchFamily="2" charset="2"/>
              <a:buNone/>
              <a:defRPr/>
            </a:pPr>
            <a:r>
              <a:rPr lang="ru-RU" dirty="0" smtClean="0"/>
              <a:t>      </a:t>
            </a:r>
            <a:endParaRPr lang="ru-RU" sz="2000" b="1" dirty="0"/>
          </a:p>
        </p:txBody>
      </p:sp>
      <p:sp>
        <p:nvSpPr>
          <p:cNvPr id="6" name="Прямоугольник 5"/>
          <p:cNvSpPr/>
          <p:nvPr/>
        </p:nvSpPr>
        <p:spPr>
          <a:xfrm>
            <a:off x="2500298" y="2428868"/>
            <a:ext cx="4026231" cy="923330"/>
          </a:xfrm>
          <a:prstGeom prst="rect">
            <a:avLst/>
          </a:prstGeom>
          <a:noFill/>
        </p:spPr>
        <p:txBody>
          <a:bodyPr wrap="none">
            <a:spAutoFit/>
          </a:bodyPr>
          <a:lstStyle/>
          <a:p>
            <a:pPr algn="ctr">
              <a:defRPr/>
            </a:pPr>
            <a:r>
              <a:rPr lang="ru-RU" sz="5400" dirty="0" err="1">
                <a:ln w="10160">
                  <a:solidFill>
                    <a:schemeClr val="accent1"/>
                  </a:solidFill>
                  <a:prstDash val="solid"/>
                </a:ln>
                <a:solidFill>
                  <a:srgbClr val="FFFFFF"/>
                </a:solidFill>
                <a:effectLst>
                  <a:outerShdw blurRad="38100" dist="32000" dir="5400000" algn="tl">
                    <a:srgbClr val="000000">
                      <a:alpha val="30000"/>
                    </a:srgbClr>
                  </a:outerShdw>
                </a:effectLst>
                <a:cs typeface="+mn-cs"/>
              </a:rPr>
              <a:t>Физминутка</a:t>
            </a:r>
            <a:endParaRPr lang="ru-RU" sz="5400" dirty="0">
              <a:ln w="10160">
                <a:solidFill>
                  <a:schemeClr val="accent1"/>
                </a:solidFill>
                <a:prstDash val="solid"/>
              </a:ln>
              <a:solidFill>
                <a:srgbClr val="FFFFFF"/>
              </a:solidFill>
              <a:effectLst>
                <a:outerShdw blurRad="38100" dist="32000" dir="5400000" algn="tl">
                  <a:srgbClr val="000000">
                    <a:alpha val="30000"/>
                  </a:srgbClr>
                </a:outerShdw>
              </a:effectLst>
              <a:cs typeface="+mn-cs"/>
            </a:endParaRPr>
          </a:p>
        </p:txBody>
      </p:sp>
    </p:spTree>
  </p:cSld>
  <p:clrMapOvr>
    <a:masterClrMapping/>
  </p:clrMapOvr>
  <p:transition>
    <p:whee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hangingPunct="1">
              <a:defRPr/>
            </a:pPr>
            <a:endParaRPr lang="ru-RU" dirty="0"/>
          </a:p>
        </p:txBody>
      </p:sp>
      <p:sp>
        <p:nvSpPr>
          <p:cNvPr id="3" name="Содержимое 2"/>
          <p:cNvSpPr>
            <a:spLocks noGrp="1"/>
          </p:cNvSpPr>
          <p:nvPr>
            <p:ph idx="1"/>
          </p:nvPr>
        </p:nvSpPr>
        <p:spPr/>
        <p:txBody>
          <a:bodyPr/>
          <a:lstStyle/>
          <a:p>
            <a:pPr eaLnBrk="1" hangingPunct="1">
              <a:defRPr/>
            </a:pPr>
            <a:endParaRPr lang="ru-RU" dirty="0"/>
          </a:p>
        </p:txBody>
      </p:sp>
      <p:sp>
        <p:nvSpPr>
          <p:cNvPr id="4" name="Прямоугольник 3"/>
          <p:cNvSpPr/>
          <p:nvPr/>
        </p:nvSpPr>
        <p:spPr>
          <a:xfrm>
            <a:off x="230983" y="428604"/>
            <a:ext cx="8913017"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5400" b="1" dirty="0">
                <a:ln w="11430"/>
                <a:solidFill>
                  <a:srgbClr val="FF0000"/>
                </a:solidFill>
                <a:effectLst>
                  <a:outerShdw blurRad="80000" dist="40000" dir="5040000" algn="tl">
                    <a:srgbClr val="000000">
                      <a:alpha val="30000"/>
                    </a:srgbClr>
                  </a:outerShdw>
                </a:effectLst>
                <a:cs typeface="+mn-cs"/>
              </a:rPr>
              <a:t>Правила личной гигиены</a:t>
            </a:r>
          </a:p>
        </p:txBody>
      </p:sp>
      <p:pic>
        <p:nvPicPr>
          <p:cNvPr id="37891" name="Picture 3"/>
          <p:cNvPicPr>
            <a:picLocks noChangeAspect="1" noChangeArrowheads="1"/>
          </p:cNvPicPr>
          <p:nvPr/>
        </p:nvPicPr>
        <p:blipFill>
          <a:blip r:embed="rId3" cstate="email"/>
          <a:srcRect/>
          <a:stretch>
            <a:fillRect/>
          </a:stretch>
        </p:blipFill>
        <p:spPr bwMode="auto">
          <a:xfrm>
            <a:off x="357158" y="1428736"/>
            <a:ext cx="2748343" cy="2000264"/>
          </a:xfrm>
          <a:prstGeom prst="rect">
            <a:avLst/>
          </a:prstGeom>
          <a:solidFill>
            <a:srgbClr val="FFFFFF">
              <a:shade val="85000"/>
            </a:srgbClr>
          </a:solidFill>
          <a:ln w="88900" cap="sq">
            <a:solidFill>
              <a:schemeClr val="tx2">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7892" name="Picture 4"/>
          <p:cNvPicPr>
            <a:picLocks noChangeAspect="1" noChangeArrowheads="1"/>
          </p:cNvPicPr>
          <p:nvPr/>
        </p:nvPicPr>
        <p:blipFill>
          <a:blip r:embed="rId4" cstate="print"/>
          <a:srcRect l="8800" r="7200" b="9000"/>
          <a:stretch>
            <a:fillRect/>
          </a:stretch>
        </p:blipFill>
        <p:spPr bwMode="auto">
          <a:xfrm>
            <a:off x="3500430" y="1428736"/>
            <a:ext cx="2286017" cy="1981208"/>
          </a:xfrm>
          <a:prstGeom prst="rect">
            <a:avLst/>
          </a:prstGeom>
          <a:solidFill>
            <a:srgbClr val="FFFFFF">
              <a:shade val="85000"/>
            </a:srgbClr>
          </a:solidFill>
          <a:ln w="88900" cap="sq">
            <a:solidFill>
              <a:srgbClr val="00B0F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7893" name="Picture 5"/>
          <p:cNvPicPr>
            <a:picLocks noChangeAspect="1" noChangeArrowheads="1"/>
          </p:cNvPicPr>
          <p:nvPr/>
        </p:nvPicPr>
        <p:blipFill>
          <a:blip r:embed="rId5" cstate="email"/>
          <a:srcRect/>
          <a:stretch>
            <a:fillRect/>
          </a:stretch>
        </p:blipFill>
        <p:spPr bwMode="auto">
          <a:xfrm>
            <a:off x="714348" y="3857628"/>
            <a:ext cx="2143140" cy="2623499"/>
          </a:xfrm>
          <a:prstGeom prst="rect">
            <a:avLst/>
          </a:prstGeom>
          <a:solidFill>
            <a:srgbClr val="FFFFFF">
              <a:shade val="85000"/>
            </a:srgbClr>
          </a:solidFill>
          <a:ln w="88900" cap="sq">
            <a:solidFill>
              <a:srgbClr val="00B0F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7895" name="Picture 7"/>
          <p:cNvPicPr>
            <a:picLocks noChangeAspect="1" noChangeArrowheads="1"/>
          </p:cNvPicPr>
          <p:nvPr/>
        </p:nvPicPr>
        <p:blipFill>
          <a:blip r:embed="rId6" cstate="email"/>
          <a:srcRect/>
          <a:stretch>
            <a:fillRect/>
          </a:stretch>
        </p:blipFill>
        <p:spPr bwMode="auto">
          <a:xfrm>
            <a:off x="3500430" y="3929066"/>
            <a:ext cx="2071689" cy="2644720"/>
          </a:xfrm>
          <a:prstGeom prst="rect">
            <a:avLst/>
          </a:prstGeom>
          <a:solidFill>
            <a:srgbClr val="FFFFFF">
              <a:shade val="85000"/>
            </a:srgbClr>
          </a:solidFill>
          <a:ln w="88900" cap="sq">
            <a:solidFill>
              <a:srgbClr val="00B0F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7896" name="Picture 8"/>
          <p:cNvPicPr>
            <a:picLocks noChangeAspect="1" noChangeArrowheads="1"/>
          </p:cNvPicPr>
          <p:nvPr/>
        </p:nvPicPr>
        <p:blipFill>
          <a:blip r:embed="rId7" cstate="email"/>
          <a:srcRect/>
          <a:stretch>
            <a:fillRect/>
          </a:stretch>
        </p:blipFill>
        <p:spPr bwMode="auto">
          <a:xfrm>
            <a:off x="6215074" y="1500174"/>
            <a:ext cx="2357454" cy="1921950"/>
          </a:xfrm>
          <a:prstGeom prst="rect">
            <a:avLst/>
          </a:prstGeom>
          <a:solidFill>
            <a:srgbClr val="FFFFFF">
              <a:shade val="85000"/>
            </a:srgbClr>
          </a:solidFill>
          <a:ln w="88900" cap="sq">
            <a:solidFill>
              <a:srgbClr val="00B0F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 name="Прямоугольник 13"/>
          <p:cNvSpPr/>
          <p:nvPr/>
        </p:nvSpPr>
        <p:spPr>
          <a:xfrm rot="20143112">
            <a:off x="-44164" y="2967335"/>
            <a:ext cx="9232336"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mn-cs"/>
              </a:rPr>
              <a:t>Чистота – залог здоровья</a:t>
            </a:r>
          </a:p>
        </p:txBody>
      </p:sp>
      <p:pic>
        <p:nvPicPr>
          <p:cNvPr id="1026" name="Picture 2"/>
          <p:cNvPicPr>
            <a:picLocks noChangeAspect="1" noChangeArrowheads="1"/>
          </p:cNvPicPr>
          <p:nvPr/>
        </p:nvPicPr>
        <p:blipFill>
          <a:blip r:embed="rId8"/>
          <a:srcRect/>
          <a:stretch>
            <a:fillRect/>
          </a:stretch>
        </p:blipFill>
        <p:spPr bwMode="auto">
          <a:xfrm>
            <a:off x="6000750" y="3929063"/>
            <a:ext cx="2778125" cy="2571750"/>
          </a:xfrm>
          <a:prstGeom prst="rect">
            <a:avLst/>
          </a:prstGeom>
          <a:noFill/>
          <a:ln w="88900">
            <a:solidFill>
              <a:srgbClr val="00B0F0"/>
            </a:solidFill>
            <a:miter lim="800000"/>
            <a:headEnd/>
            <a:tailEnd/>
          </a:ln>
        </p:spPr>
      </p:pic>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7891"/>
                                        </p:tgtEl>
                                        <p:attrNameLst>
                                          <p:attrName>style.visibility</p:attrName>
                                        </p:attrNameLst>
                                      </p:cBhvr>
                                      <p:to>
                                        <p:strVal val="visible"/>
                                      </p:to>
                                    </p:set>
                                    <p:anim calcmode="lin" valueType="num">
                                      <p:cBhvr>
                                        <p:cTn id="7" dur="500" fill="hold"/>
                                        <p:tgtEl>
                                          <p:spTgt spid="37891"/>
                                        </p:tgtEl>
                                        <p:attrNameLst>
                                          <p:attrName>ppt_w</p:attrName>
                                        </p:attrNameLst>
                                      </p:cBhvr>
                                      <p:tavLst>
                                        <p:tav tm="0">
                                          <p:val>
                                            <p:fltVal val="0"/>
                                          </p:val>
                                        </p:tav>
                                        <p:tav tm="100000">
                                          <p:val>
                                            <p:strVal val="#ppt_w"/>
                                          </p:val>
                                        </p:tav>
                                      </p:tavLst>
                                    </p:anim>
                                    <p:anim calcmode="lin" valueType="num">
                                      <p:cBhvr>
                                        <p:cTn id="8" dur="500" fill="hold"/>
                                        <p:tgtEl>
                                          <p:spTgt spid="37891"/>
                                        </p:tgtEl>
                                        <p:attrNameLst>
                                          <p:attrName>ppt_h</p:attrName>
                                        </p:attrNameLst>
                                      </p:cBhvr>
                                      <p:tavLst>
                                        <p:tav tm="0">
                                          <p:val>
                                            <p:fltVal val="0"/>
                                          </p:val>
                                        </p:tav>
                                        <p:tav tm="100000">
                                          <p:val>
                                            <p:strVal val="#ppt_h"/>
                                          </p:val>
                                        </p:tav>
                                      </p:tavLst>
                                    </p:anim>
                                    <p:animEffect transition="in" filter="fade">
                                      <p:cBhvr>
                                        <p:cTn id="9" dur="500"/>
                                        <p:tgtEl>
                                          <p:spTgt spid="37891"/>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37892"/>
                                        </p:tgtEl>
                                        <p:attrNameLst>
                                          <p:attrName>style.visibility</p:attrName>
                                        </p:attrNameLst>
                                      </p:cBhvr>
                                      <p:to>
                                        <p:strVal val="visible"/>
                                      </p:to>
                                    </p:set>
                                    <p:anim calcmode="lin" valueType="num">
                                      <p:cBhvr>
                                        <p:cTn id="14" dur="500" fill="hold"/>
                                        <p:tgtEl>
                                          <p:spTgt spid="37892"/>
                                        </p:tgtEl>
                                        <p:attrNameLst>
                                          <p:attrName>ppt_w</p:attrName>
                                        </p:attrNameLst>
                                      </p:cBhvr>
                                      <p:tavLst>
                                        <p:tav tm="0">
                                          <p:val>
                                            <p:fltVal val="0"/>
                                          </p:val>
                                        </p:tav>
                                        <p:tav tm="100000">
                                          <p:val>
                                            <p:strVal val="#ppt_w"/>
                                          </p:val>
                                        </p:tav>
                                      </p:tavLst>
                                    </p:anim>
                                    <p:anim calcmode="lin" valueType="num">
                                      <p:cBhvr>
                                        <p:cTn id="15" dur="500" fill="hold"/>
                                        <p:tgtEl>
                                          <p:spTgt spid="37892"/>
                                        </p:tgtEl>
                                        <p:attrNameLst>
                                          <p:attrName>ppt_h</p:attrName>
                                        </p:attrNameLst>
                                      </p:cBhvr>
                                      <p:tavLst>
                                        <p:tav tm="0">
                                          <p:val>
                                            <p:fltVal val="0"/>
                                          </p:val>
                                        </p:tav>
                                        <p:tav tm="100000">
                                          <p:val>
                                            <p:strVal val="#ppt_h"/>
                                          </p:val>
                                        </p:tav>
                                      </p:tavLst>
                                    </p:anim>
                                    <p:animEffect transition="in" filter="fade">
                                      <p:cBhvr>
                                        <p:cTn id="16" dur="500"/>
                                        <p:tgtEl>
                                          <p:spTgt spid="37892"/>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37896"/>
                                        </p:tgtEl>
                                        <p:attrNameLst>
                                          <p:attrName>style.visibility</p:attrName>
                                        </p:attrNameLst>
                                      </p:cBhvr>
                                      <p:to>
                                        <p:strVal val="visible"/>
                                      </p:to>
                                    </p:set>
                                    <p:anim calcmode="lin" valueType="num">
                                      <p:cBhvr>
                                        <p:cTn id="21" dur="500" fill="hold"/>
                                        <p:tgtEl>
                                          <p:spTgt spid="37896"/>
                                        </p:tgtEl>
                                        <p:attrNameLst>
                                          <p:attrName>ppt_w</p:attrName>
                                        </p:attrNameLst>
                                      </p:cBhvr>
                                      <p:tavLst>
                                        <p:tav tm="0">
                                          <p:val>
                                            <p:fltVal val="0"/>
                                          </p:val>
                                        </p:tav>
                                        <p:tav tm="100000">
                                          <p:val>
                                            <p:strVal val="#ppt_w"/>
                                          </p:val>
                                        </p:tav>
                                      </p:tavLst>
                                    </p:anim>
                                    <p:anim calcmode="lin" valueType="num">
                                      <p:cBhvr>
                                        <p:cTn id="22" dur="500" fill="hold"/>
                                        <p:tgtEl>
                                          <p:spTgt spid="37896"/>
                                        </p:tgtEl>
                                        <p:attrNameLst>
                                          <p:attrName>ppt_h</p:attrName>
                                        </p:attrNameLst>
                                      </p:cBhvr>
                                      <p:tavLst>
                                        <p:tav tm="0">
                                          <p:val>
                                            <p:fltVal val="0"/>
                                          </p:val>
                                        </p:tav>
                                        <p:tav tm="100000">
                                          <p:val>
                                            <p:strVal val="#ppt_h"/>
                                          </p:val>
                                        </p:tav>
                                      </p:tavLst>
                                    </p:anim>
                                    <p:animEffect transition="in" filter="fade">
                                      <p:cBhvr>
                                        <p:cTn id="23" dur="500"/>
                                        <p:tgtEl>
                                          <p:spTgt spid="3789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37893"/>
                                        </p:tgtEl>
                                        <p:attrNameLst>
                                          <p:attrName>style.visibility</p:attrName>
                                        </p:attrNameLst>
                                      </p:cBhvr>
                                      <p:to>
                                        <p:strVal val="visible"/>
                                      </p:to>
                                    </p:set>
                                    <p:anim calcmode="lin" valueType="num">
                                      <p:cBhvr>
                                        <p:cTn id="28" dur="500" fill="hold"/>
                                        <p:tgtEl>
                                          <p:spTgt spid="37893"/>
                                        </p:tgtEl>
                                        <p:attrNameLst>
                                          <p:attrName>ppt_w</p:attrName>
                                        </p:attrNameLst>
                                      </p:cBhvr>
                                      <p:tavLst>
                                        <p:tav tm="0">
                                          <p:val>
                                            <p:fltVal val="0"/>
                                          </p:val>
                                        </p:tav>
                                        <p:tav tm="100000">
                                          <p:val>
                                            <p:strVal val="#ppt_w"/>
                                          </p:val>
                                        </p:tav>
                                      </p:tavLst>
                                    </p:anim>
                                    <p:anim calcmode="lin" valueType="num">
                                      <p:cBhvr>
                                        <p:cTn id="29" dur="500" fill="hold"/>
                                        <p:tgtEl>
                                          <p:spTgt spid="37893"/>
                                        </p:tgtEl>
                                        <p:attrNameLst>
                                          <p:attrName>ppt_h</p:attrName>
                                        </p:attrNameLst>
                                      </p:cBhvr>
                                      <p:tavLst>
                                        <p:tav tm="0">
                                          <p:val>
                                            <p:fltVal val="0"/>
                                          </p:val>
                                        </p:tav>
                                        <p:tav tm="100000">
                                          <p:val>
                                            <p:strVal val="#ppt_h"/>
                                          </p:val>
                                        </p:tav>
                                      </p:tavLst>
                                    </p:anim>
                                    <p:animEffect transition="in" filter="fade">
                                      <p:cBhvr>
                                        <p:cTn id="30" dur="500"/>
                                        <p:tgtEl>
                                          <p:spTgt spid="37893"/>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nodeType="clickEffect">
                                  <p:stCondLst>
                                    <p:cond delay="0"/>
                                  </p:stCondLst>
                                  <p:childTnLst>
                                    <p:set>
                                      <p:cBhvr>
                                        <p:cTn id="34" dur="1" fill="hold">
                                          <p:stCondLst>
                                            <p:cond delay="0"/>
                                          </p:stCondLst>
                                        </p:cTn>
                                        <p:tgtEl>
                                          <p:spTgt spid="37895"/>
                                        </p:tgtEl>
                                        <p:attrNameLst>
                                          <p:attrName>style.visibility</p:attrName>
                                        </p:attrNameLst>
                                      </p:cBhvr>
                                      <p:to>
                                        <p:strVal val="visible"/>
                                      </p:to>
                                    </p:set>
                                    <p:anim calcmode="lin" valueType="num">
                                      <p:cBhvr>
                                        <p:cTn id="35" dur="500" fill="hold"/>
                                        <p:tgtEl>
                                          <p:spTgt spid="37895"/>
                                        </p:tgtEl>
                                        <p:attrNameLst>
                                          <p:attrName>ppt_w</p:attrName>
                                        </p:attrNameLst>
                                      </p:cBhvr>
                                      <p:tavLst>
                                        <p:tav tm="0">
                                          <p:val>
                                            <p:fltVal val="0"/>
                                          </p:val>
                                        </p:tav>
                                        <p:tav tm="100000">
                                          <p:val>
                                            <p:strVal val="#ppt_w"/>
                                          </p:val>
                                        </p:tav>
                                      </p:tavLst>
                                    </p:anim>
                                    <p:anim calcmode="lin" valueType="num">
                                      <p:cBhvr>
                                        <p:cTn id="36" dur="500" fill="hold"/>
                                        <p:tgtEl>
                                          <p:spTgt spid="37895"/>
                                        </p:tgtEl>
                                        <p:attrNameLst>
                                          <p:attrName>ppt_h</p:attrName>
                                        </p:attrNameLst>
                                      </p:cBhvr>
                                      <p:tavLst>
                                        <p:tav tm="0">
                                          <p:val>
                                            <p:fltVal val="0"/>
                                          </p:val>
                                        </p:tav>
                                        <p:tav tm="100000">
                                          <p:val>
                                            <p:strVal val="#ppt_h"/>
                                          </p:val>
                                        </p:tav>
                                      </p:tavLst>
                                    </p:anim>
                                    <p:animEffect transition="in" filter="fade">
                                      <p:cBhvr>
                                        <p:cTn id="37" dur="500"/>
                                        <p:tgtEl>
                                          <p:spTgt spid="37895"/>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nodeType="clickEffect">
                                  <p:stCondLst>
                                    <p:cond delay="0"/>
                                  </p:stCondLst>
                                  <p:childTnLst>
                                    <p:set>
                                      <p:cBhvr>
                                        <p:cTn id="41" dur="1" fill="hold">
                                          <p:stCondLst>
                                            <p:cond delay="0"/>
                                          </p:stCondLst>
                                        </p:cTn>
                                        <p:tgtEl>
                                          <p:spTgt spid="1026"/>
                                        </p:tgtEl>
                                        <p:attrNameLst>
                                          <p:attrName>style.visibility</p:attrName>
                                        </p:attrNameLst>
                                      </p:cBhvr>
                                      <p:to>
                                        <p:strVal val="visible"/>
                                      </p:to>
                                    </p:set>
                                    <p:anim calcmode="lin" valueType="num">
                                      <p:cBhvr>
                                        <p:cTn id="42" dur="500" fill="hold"/>
                                        <p:tgtEl>
                                          <p:spTgt spid="1026"/>
                                        </p:tgtEl>
                                        <p:attrNameLst>
                                          <p:attrName>ppt_w</p:attrName>
                                        </p:attrNameLst>
                                      </p:cBhvr>
                                      <p:tavLst>
                                        <p:tav tm="0">
                                          <p:val>
                                            <p:fltVal val="0"/>
                                          </p:val>
                                        </p:tav>
                                        <p:tav tm="100000">
                                          <p:val>
                                            <p:strVal val="#ppt_w"/>
                                          </p:val>
                                        </p:tav>
                                      </p:tavLst>
                                    </p:anim>
                                    <p:anim calcmode="lin" valueType="num">
                                      <p:cBhvr>
                                        <p:cTn id="43" dur="500" fill="hold"/>
                                        <p:tgtEl>
                                          <p:spTgt spid="1026"/>
                                        </p:tgtEl>
                                        <p:attrNameLst>
                                          <p:attrName>ppt_h</p:attrName>
                                        </p:attrNameLst>
                                      </p:cBhvr>
                                      <p:tavLst>
                                        <p:tav tm="0">
                                          <p:val>
                                            <p:fltVal val="0"/>
                                          </p:val>
                                        </p:tav>
                                        <p:tav tm="100000">
                                          <p:val>
                                            <p:strVal val="#ppt_h"/>
                                          </p:val>
                                        </p:tav>
                                      </p:tavLst>
                                    </p:anim>
                                    <p:animEffect transition="in" filter="fade">
                                      <p:cBhvr>
                                        <p:cTn id="44" dur="500"/>
                                        <p:tgtEl>
                                          <p:spTgt spid="1026"/>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nodeType="clickEffect">
                                  <p:stCondLst>
                                    <p:cond delay="0"/>
                                  </p:stCondLst>
                                  <p:childTnLst>
                                    <p:set>
                                      <p:cBhvr>
                                        <p:cTn id="48" dur="1" fill="hold">
                                          <p:stCondLst>
                                            <p:cond delay="0"/>
                                          </p:stCondLst>
                                        </p:cTn>
                                        <p:tgtEl>
                                          <p:spTgt spid="14">
                                            <p:txEl>
                                              <p:pRg st="0" end="0"/>
                                            </p:txEl>
                                          </p:spTgt>
                                        </p:tgtEl>
                                        <p:attrNameLst>
                                          <p:attrName>style.visibility</p:attrName>
                                        </p:attrNameLst>
                                      </p:cBhvr>
                                      <p:to>
                                        <p:strVal val="visible"/>
                                      </p:to>
                                    </p:set>
                                    <p:anim calcmode="lin" valueType="num">
                                      <p:cBhvr>
                                        <p:cTn id="49" dur="5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50" dur="500" fill="hold"/>
                                        <p:tgtEl>
                                          <p:spTgt spid="14">
                                            <p:txEl>
                                              <p:pRg st="0" end="0"/>
                                            </p:txEl>
                                          </p:spTgt>
                                        </p:tgtEl>
                                        <p:attrNameLst>
                                          <p:attrName>ppt_h</p:attrName>
                                        </p:attrNameLst>
                                      </p:cBhvr>
                                      <p:tavLst>
                                        <p:tav tm="0">
                                          <p:val>
                                            <p:fltVal val="0"/>
                                          </p:val>
                                        </p:tav>
                                        <p:tav tm="100000">
                                          <p:val>
                                            <p:strVal val="#ppt_h"/>
                                          </p:val>
                                        </p:tav>
                                      </p:tavLst>
                                    </p:anim>
                                    <p:animEffect transition="in" filter="fade">
                                      <p:cBhvr>
                                        <p:cTn id="51"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lstStyle/>
          <a:p>
            <a:pPr>
              <a:defRPr/>
            </a:pPr>
            <a:endParaRPr lang="ru-RU"/>
          </a:p>
        </p:txBody>
      </p:sp>
      <p:pic>
        <p:nvPicPr>
          <p:cNvPr id="33795" name="Содержимое 5" descr="_.jpg"/>
          <p:cNvPicPr>
            <a:picLocks noGrp="1" noChangeAspect="1"/>
          </p:cNvPicPr>
          <p:nvPr>
            <p:ph sz="half" idx="1"/>
          </p:nvPr>
        </p:nvPicPr>
        <p:blipFill>
          <a:blip r:embed="rId3"/>
          <a:srcRect/>
          <a:stretch>
            <a:fillRect/>
          </a:stretch>
        </p:blipFill>
        <p:spPr>
          <a:xfrm>
            <a:off x="0" y="0"/>
            <a:ext cx="9429750" cy="6862763"/>
          </a:xfrm>
        </p:spPr>
      </p:pic>
      <p:sp>
        <p:nvSpPr>
          <p:cNvPr id="5" name="Прямоугольник 4"/>
          <p:cNvSpPr/>
          <p:nvPr/>
        </p:nvSpPr>
        <p:spPr>
          <a:xfrm>
            <a:off x="1428728" y="5429264"/>
            <a:ext cx="6355651"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mn-cs"/>
              </a:rPr>
              <a:t>Спасибо за урок !</a:t>
            </a:r>
          </a:p>
        </p:txBody>
      </p:sp>
      <p:pic>
        <p:nvPicPr>
          <p:cNvPr id="33797" name="Содержимое 11" descr="1490.gif"/>
          <p:cNvPicPr>
            <a:picLocks noGrp="1" noChangeAspect="1"/>
          </p:cNvPicPr>
          <p:nvPr>
            <p:ph sz="half" idx="2"/>
          </p:nvPr>
        </p:nvPicPr>
        <p:blipFill>
          <a:blip r:embed="rId4"/>
          <a:srcRect/>
          <a:stretch>
            <a:fillRect/>
          </a:stretch>
        </p:blipFill>
        <p:spPr>
          <a:xfrm>
            <a:off x="0" y="857250"/>
            <a:ext cx="6016625" cy="1857375"/>
          </a:xfrm>
        </p:spPr>
      </p:pic>
      <p:pic>
        <p:nvPicPr>
          <p:cNvPr id="33798" name="Содержимое 8" descr="sol.gif"/>
          <p:cNvPicPr>
            <a:picLocks noChangeAspect="1"/>
          </p:cNvPicPr>
          <p:nvPr/>
        </p:nvPicPr>
        <p:blipFill>
          <a:blip r:embed="rId5"/>
          <a:srcRect/>
          <a:stretch>
            <a:fillRect/>
          </a:stretch>
        </p:blipFill>
        <p:spPr bwMode="auto">
          <a:xfrm>
            <a:off x="7799388" y="714375"/>
            <a:ext cx="1344612" cy="1276350"/>
          </a:xfrm>
          <a:prstGeom prst="rect">
            <a:avLst/>
          </a:prstGeom>
          <a:noFill/>
          <a:ln w="9525">
            <a:noFill/>
            <a:miter lim="800000"/>
            <a:headEnd/>
            <a:tailEnd/>
          </a:ln>
        </p:spPr>
      </p:pic>
      <p:sp>
        <p:nvSpPr>
          <p:cNvPr id="14" name="Прямоугольник 13"/>
          <p:cNvSpPr/>
          <p:nvPr/>
        </p:nvSpPr>
        <p:spPr>
          <a:xfrm>
            <a:off x="2214546" y="0"/>
            <a:ext cx="6257803" cy="923330"/>
          </a:xfrm>
          <a:prstGeom prst="rect">
            <a:avLst/>
          </a:prstGeom>
          <a:noFill/>
        </p:spPr>
        <p:txBody>
          <a:bodyPr wrap="none">
            <a:spAutoFit/>
          </a:bodyPr>
          <a:lstStyle/>
          <a:p>
            <a:pPr algn="ctr">
              <a:defRPr/>
            </a:pPr>
            <a:r>
              <a:rPr lang="ru-RU"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pitchFamily="34" charset="0"/>
                <a:cs typeface="+mn-cs"/>
              </a:rPr>
              <a:t>Будьте здоровы !</a:t>
            </a:r>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2000"/>
                                  </p:stCondLst>
                                  <p:childTnLst>
                                    <p:set>
                                      <p:cBhvr>
                                        <p:cTn id="9"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p:txBody>
          <a:bodyPr/>
          <a:lstStyle/>
          <a:p>
            <a:pPr eaLnBrk="1" fontAlgn="auto" hangingPunct="1">
              <a:spcAft>
                <a:spcPts val="0"/>
              </a:spcAft>
              <a:defRPr/>
            </a:pPr>
            <a:endParaRPr lang="ru-RU" smtClean="0"/>
          </a:p>
        </p:txBody>
      </p:sp>
      <p:pic>
        <p:nvPicPr>
          <p:cNvPr id="14339" name="Picture 2"/>
          <p:cNvPicPr>
            <a:picLocks noGrp="1" noChangeAspect="1" noChangeArrowheads="1"/>
          </p:cNvPicPr>
          <p:nvPr>
            <p:ph idx="1"/>
          </p:nvPr>
        </p:nvPicPr>
        <p:blipFill>
          <a:blip r:embed="rId3"/>
          <a:srcRect/>
          <a:stretch>
            <a:fillRect/>
          </a:stretch>
        </p:blipFill>
        <p:spPr>
          <a:xfrm>
            <a:off x="214313" y="357188"/>
            <a:ext cx="8474075" cy="6143625"/>
          </a:xfrm>
        </p:spPr>
      </p:pic>
    </p:spTree>
  </p:cSld>
  <p:clrMapOvr>
    <a:masterClrMapping/>
  </p:clrMapOvr>
  <p:transition>
    <p:whee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4897438" cy="4473575"/>
          </a:xfrm>
          <a:prstGeom prst="rect">
            <a:avLst/>
          </a:prstGeom>
        </p:spPr>
        <p:txBody>
          <a:bodyPr>
            <a:spAutoFit/>
          </a:bodyPr>
          <a:lstStyle/>
          <a:p>
            <a:pPr>
              <a:defRPr/>
            </a:pPr>
            <a:r>
              <a:rPr lang="ru-RU" sz="2400">
                <a:solidFill>
                  <a:srgbClr val="000000"/>
                </a:solidFill>
                <a:effectLst>
                  <a:outerShdw blurRad="38100" dist="38100" dir="2700000" algn="tl">
                    <a:srgbClr val="FFFFFF"/>
                  </a:outerShdw>
                </a:effectLst>
                <a:latin typeface="Calibri" pitchFamily="34" charset="0"/>
              </a:rPr>
              <a:t>Дорогие наши дети! </a:t>
            </a:r>
          </a:p>
          <a:p>
            <a:pPr>
              <a:defRPr/>
            </a:pPr>
            <a:r>
              <a:rPr lang="ru-RU" sz="2400">
                <a:solidFill>
                  <a:srgbClr val="000000"/>
                </a:solidFill>
                <a:effectLst>
                  <a:outerShdw blurRad="38100" dist="38100" dir="2700000" algn="tl">
                    <a:srgbClr val="FFFFFF"/>
                  </a:outerShdw>
                </a:effectLst>
                <a:latin typeface="Calibri" pitchFamily="34" charset="0"/>
              </a:rPr>
              <a:t>Я пишу вам письмецо! </a:t>
            </a:r>
          </a:p>
          <a:p>
            <a:pPr>
              <a:defRPr/>
            </a:pPr>
            <a:r>
              <a:rPr lang="ru-RU" sz="2400">
                <a:solidFill>
                  <a:srgbClr val="000000"/>
                </a:solidFill>
                <a:effectLst>
                  <a:outerShdw blurRad="38100" dist="38100" dir="2700000" algn="tl">
                    <a:srgbClr val="FFFFFF"/>
                  </a:outerShdw>
                </a:effectLst>
                <a:latin typeface="Calibri" pitchFamily="34" charset="0"/>
              </a:rPr>
              <a:t>Я прошу вас: мойте чаще </a:t>
            </a:r>
          </a:p>
          <a:p>
            <a:pPr>
              <a:defRPr/>
            </a:pPr>
            <a:r>
              <a:rPr lang="ru-RU" sz="2400">
                <a:solidFill>
                  <a:srgbClr val="000000"/>
                </a:solidFill>
                <a:effectLst>
                  <a:outerShdw blurRad="38100" dist="38100" dir="2700000" algn="tl">
                    <a:srgbClr val="FFFFFF"/>
                  </a:outerShdw>
                </a:effectLst>
                <a:latin typeface="Calibri" pitchFamily="34" charset="0"/>
              </a:rPr>
              <a:t>Ваши уши и лицо. </a:t>
            </a:r>
          </a:p>
          <a:p>
            <a:pPr>
              <a:defRPr/>
            </a:pPr>
            <a:r>
              <a:rPr lang="ru-RU" sz="2400">
                <a:solidFill>
                  <a:srgbClr val="000000"/>
                </a:solidFill>
                <a:effectLst>
                  <a:outerShdw blurRad="38100" dist="38100" dir="2700000" algn="tl">
                    <a:srgbClr val="FFFFFF"/>
                  </a:outerShdw>
                </a:effectLst>
                <a:latin typeface="Calibri" pitchFamily="34" charset="0"/>
              </a:rPr>
              <a:t>Все равно какой водою! </a:t>
            </a:r>
          </a:p>
          <a:p>
            <a:pPr>
              <a:defRPr/>
            </a:pPr>
            <a:r>
              <a:rPr lang="ru-RU" sz="2400">
                <a:solidFill>
                  <a:srgbClr val="000000"/>
                </a:solidFill>
                <a:effectLst>
                  <a:outerShdw blurRad="38100" dist="38100" dir="2700000" algn="tl">
                    <a:srgbClr val="FFFFFF"/>
                  </a:outerShdw>
                </a:effectLst>
                <a:latin typeface="Calibri" pitchFamily="34" charset="0"/>
              </a:rPr>
              <a:t>Кипяченой, ключевою, </a:t>
            </a:r>
          </a:p>
          <a:p>
            <a:pPr>
              <a:defRPr/>
            </a:pPr>
            <a:r>
              <a:rPr lang="ru-RU" sz="2400">
                <a:solidFill>
                  <a:srgbClr val="000000"/>
                </a:solidFill>
                <a:effectLst>
                  <a:outerShdw blurRad="38100" dist="38100" dir="2700000" algn="tl">
                    <a:srgbClr val="FFFFFF"/>
                  </a:outerShdw>
                </a:effectLst>
                <a:latin typeface="Calibri" pitchFamily="34" charset="0"/>
              </a:rPr>
              <a:t>Из реки иль из колодца, </a:t>
            </a:r>
          </a:p>
          <a:p>
            <a:pPr>
              <a:defRPr/>
            </a:pPr>
            <a:r>
              <a:rPr lang="ru-RU" sz="2400">
                <a:solidFill>
                  <a:srgbClr val="000000"/>
                </a:solidFill>
                <a:effectLst>
                  <a:outerShdw blurRad="38100" dist="38100" dir="2700000" algn="tl">
                    <a:srgbClr val="FFFFFF"/>
                  </a:outerShdw>
                </a:effectLst>
                <a:latin typeface="Calibri" pitchFamily="34" charset="0"/>
              </a:rPr>
              <a:t>Или просто дождевой. </a:t>
            </a:r>
          </a:p>
          <a:p>
            <a:pPr>
              <a:defRPr/>
            </a:pPr>
            <a:r>
              <a:rPr lang="ru-RU" sz="2400">
                <a:solidFill>
                  <a:srgbClr val="000000"/>
                </a:solidFill>
                <a:effectLst>
                  <a:outerShdw blurRad="38100" dist="38100" dir="2700000" algn="tl">
                    <a:srgbClr val="FFFFFF"/>
                  </a:outerShdw>
                </a:effectLst>
                <a:latin typeface="Calibri" pitchFamily="34" charset="0"/>
              </a:rPr>
              <a:t>Нужно мыться непременно </a:t>
            </a:r>
          </a:p>
          <a:p>
            <a:pPr>
              <a:defRPr/>
            </a:pPr>
            <a:r>
              <a:rPr lang="ru-RU" sz="2400">
                <a:solidFill>
                  <a:srgbClr val="000000"/>
                </a:solidFill>
                <a:effectLst>
                  <a:outerShdw blurRad="38100" dist="38100" dir="2700000" algn="tl">
                    <a:srgbClr val="FFFFFF"/>
                  </a:outerShdw>
                </a:effectLst>
                <a:latin typeface="Calibri" pitchFamily="34" charset="0"/>
              </a:rPr>
              <a:t>Утром, вечером и днем — </a:t>
            </a:r>
          </a:p>
          <a:p>
            <a:pPr>
              <a:defRPr/>
            </a:pPr>
            <a:r>
              <a:rPr lang="ru-RU" sz="2400">
                <a:solidFill>
                  <a:srgbClr val="000000"/>
                </a:solidFill>
                <a:effectLst>
                  <a:outerShdw blurRad="38100" dist="38100" dir="2700000" algn="tl">
                    <a:srgbClr val="FFFFFF"/>
                  </a:outerShdw>
                </a:effectLst>
                <a:latin typeface="Calibri" pitchFamily="34" charset="0"/>
              </a:rPr>
              <a:t>Перед каждою едою, </a:t>
            </a:r>
          </a:p>
          <a:p>
            <a:pPr>
              <a:defRPr/>
            </a:pPr>
            <a:r>
              <a:rPr lang="ru-RU" sz="2400">
                <a:solidFill>
                  <a:srgbClr val="000000"/>
                </a:solidFill>
                <a:effectLst>
                  <a:outerShdw blurRad="38100" dist="38100" dir="2700000" algn="tl">
                    <a:srgbClr val="FFFFFF"/>
                  </a:outerShdw>
                </a:effectLst>
                <a:latin typeface="Calibri" pitchFamily="34" charset="0"/>
              </a:rPr>
              <a:t>После сна и перед сном! </a:t>
            </a:r>
          </a:p>
        </p:txBody>
      </p:sp>
      <p:sp>
        <p:nvSpPr>
          <p:cNvPr id="3" name="Прямоугольник 2"/>
          <p:cNvSpPr/>
          <p:nvPr/>
        </p:nvSpPr>
        <p:spPr>
          <a:xfrm>
            <a:off x="3779838" y="2205038"/>
            <a:ext cx="5083175" cy="4473575"/>
          </a:xfrm>
          <a:prstGeom prst="rect">
            <a:avLst/>
          </a:prstGeom>
        </p:spPr>
        <p:txBody>
          <a:bodyPr>
            <a:spAutoFit/>
          </a:bodyPr>
          <a:lstStyle/>
          <a:p>
            <a:pPr algn="r">
              <a:defRPr/>
            </a:pPr>
            <a:r>
              <a:rPr lang="ru-RU" sz="2400">
                <a:solidFill>
                  <a:srgbClr val="000000"/>
                </a:solidFill>
                <a:effectLst>
                  <a:outerShdw blurRad="38100" dist="38100" dir="2700000" algn="tl">
                    <a:srgbClr val="FFFFFF"/>
                  </a:outerShdw>
                </a:effectLst>
                <a:latin typeface="Calibri" pitchFamily="34" charset="0"/>
              </a:rPr>
              <a:t>Тритесь губкой и мочалкой, Потерпите — не беда! </a:t>
            </a:r>
          </a:p>
          <a:p>
            <a:pPr algn="r">
              <a:defRPr/>
            </a:pPr>
            <a:r>
              <a:rPr lang="ru-RU" sz="2400">
                <a:solidFill>
                  <a:srgbClr val="000000"/>
                </a:solidFill>
                <a:effectLst>
                  <a:outerShdw blurRad="38100" dist="38100" dir="2700000" algn="tl">
                    <a:srgbClr val="FFFFFF"/>
                  </a:outerShdw>
                </a:effectLst>
                <a:latin typeface="Calibri" pitchFamily="34" charset="0"/>
              </a:rPr>
              <a:t>И чернила, и варенье </a:t>
            </a:r>
          </a:p>
          <a:p>
            <a:pPr algn="r">
              <a:defRPr/>
            </a:pPr>
            <a:r>
              <a:rPr lang="ru-RU" sz="2400">
                <a:solidFill>
                  <a:srgbClr val="000000"/>
                </a:solidFill>
                <a:effectLst>
                  <a:outerShdw blurRad="38100" dist="38100" dir="2700000" algn="tl">
                    <a:srgbClr val="FFFFFF"/>
                  </a:outerShdw>
                </a:effectLst>
                <a:latin typeface="Calibri" pitchFamily="34" charset="0"/>
              </a:rPr>
              <a:t>Смоют мыло и вода. </a:t>
            </a:r>
          </a:p>
          <a:p>
            <a:pPr algn="r">
              <a:defRPr/>
            </a:pPr>
            <a:r>
              <a:rPr lang="ru-RU" sz="2400">
                <a:solidFill>
                  <a:srgbClr val="000000"/>
                </a:solidFill>
                <a:effectLst>
                  <a:outerShdw blurRad="38100" dist="38100" dir="2700000" algn="tl">
                    <a:srgbClr val="FFFFFF"/>
                  </a:outerShdw>
                </a:effectLst>
                <a:latin typeface="Calibri" pitchFamily="34" charset="0"/>
              </a:rPr>
              <a:t>Дорогие мои дети! </a:t>
            </a:r>
          </a:p>
          <a:p>
            <a:pPr algn="r">
              <a:defRPr/>
            </a:pPr>
            <a:r>
              <a:rPr lang="ru-RU" sz="2400">
                <a:solidFill>
                  <a:srgbClr val="000000"/>
                </a:solidFill>
                <a:effectLst>
                  <a:outerShdw blurRad="38100" dist="38100" dir="2700000" algn="tl">
                    <a:srgbClr val="FFFFFF"/>
                  </a:outerShdw>
                </a:effectLst>
                <a:latin typeface="Calibri" pitchFamily="34" charset="0"/>
              </a:rPr>
              <a:t>Очень, очень вас прошу. </a:t>
            </a:r>
          </a:p>
          <a:p>
            <a:pPr algn="r">
              <a:defRPr/>
            </a:pPr>
            <a:r>
              <a:rPr lang="ru-RU" sz="2400">
                <a:solidFill>
                  <a:srgbClr val="000000"/>
                </a:solidFill>
                <a:effectLst>
                  <a:outerShdw blurRad="38100" dist="38100" dir="2700000" algn="tl">
                    <a:srgbClr val="FFFFFF"/>
                  </a:outerShdw>
                </a:effectLst>
                <a:latin typeface="Calibri" pitchFamily="34" charset="0"/>
              </a:rPr>
              <a:t>Мойтесь чище, мойтесь чаще, </a:t>
            </a:r>
          </a:p>
          <a:p>
            <a:pPr algn="r">
              <a:defRPr/>
            </a:pPr>
            <a:r>
              <a:rPr lang="ru-RU" sz="2400">
                <a:solidFill>
                  <a:srgbClr val="000000"/>
                </a:solidFill>
                <a:effectLst>
                  <a:outerShdw blurRad="38100" dist="38100" dir="2700000" algn="tl">
                    <a:srgbClr val="FFFFFF"/>
                  </a:outerShdw>
                </a:effectLst>
                <a:latin typeface="Calibri" pitchFamily="34" charset="0"/>
              </a:rPr>
              <a:t>Я грязнуль не выношу.</a:t>
            </a:r>
          </a:p>
          <a:p>
            <a:pPr algn="r">
              <a:defRPr/>
            </a:pPr>
            <a:r>
              <a:rPr lang="ru-RU" sz="2400">
                <a:solidFill>
                  <a:srgbClr val="000000"/>
                </a:solidFill>
                <a:effectLst>
                  <a:outerShdw blurRad="38100" dist="38100" dir="2700000" algn="tl">
                    <a:srgbClr val="FFFFFF"/>
                  </a:outerShdw>
                </a:effectLst>
                <a:latin typeface="Calibri" pitchFamily="34" charset="0"/>
              </a:rPr>
              <a:t>Не подам руки грязнулям, </a:t>
            </a:r>
          </a:p>
          <a:p>
            <a:pPr algn="r">
              <a:defRPr/>
            </a:pPr>
            <a:r>
              <a:rPr lang="ru-RU" sz="2400">
                <a:solidFill>
                  <a:srgbClr val="000000"/>
                </a:solidFill>
                <a:effectLst>
                  <a:outerShdw blurRad="38100" dist="38100" dir="2700000" algn="tl">
                    <a:srgbClr val="FFFFFF"/>
                  </a:outerShdw>
                </a:effectLst>
                <a:latin typeface="Calibri" pitchFamily="34" charset="0"/>
              </a:rPr>
              <a:t>Не поеду в гости к ним! </a:t>
            </a:r>
          </a:p>
          <a:p>
            <a:pPr algn="r">
              <a:defRPr/>
            </a:pPr>
            <a:r>
              <a:rPr lang="ru-RU" sz="2400">
                <a:solidFill>
                  <a:srgbClr val="000000"/>
                </a:solidFill>
                <a:effectLst>
                  <a:outerShdw blurRad="38100" dist="38100" dir="2700000" algn="tl">
                    <a:srgbClr val="FFFFFF"/>
                  </a:outerShdw>
                </a:effectLst>
                <a:latin typeface="Calibri" pitchFamily="34" charset="0"/>
              </a:rPr>
              <a:t>Сам я моюсь очень часто. </a:t>
            </a:r>
          </a:p>
          <a:p>
            <a:pPr algn="r">
              <a:defRPr/>
            </a:pPr>
            <a:r>
              <a:rPr lang="ru-RU" sz="2400">
                <a:solidFill>
                  <a:srgbClr val="000000"/>
                </a:solidFill>
                <a:effectLst>
                  <a:outerShdw blurRad="38100" dist="38100" dir="2700000" algn="tl">
                    <a:srgbClr val="FFFFFF"/>
                  </a:outerShdw>
                </a:effectLst>
                <a:latin typeface="Calibri" pitchFamily="34" charset="0"/>
              </a:rPr>
              <a:t>До свиданья!»</a:t>
            </a:r>
          </a:p>
        </p:txBody>
      </p:sp>
      <p:pic>
        <p:nvPicPr>
          <p:cNvPr id="48130" name="Picture 2" descr="Картинка 29 из 1565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827088" y="4854575"/>
            <a:ext cx="1928812" cy="2003425"/>
          </a:xfrm>
          <a:prstGeom prst="rect">
            <a:avLst/>
          </a:prstGeom>
          <a:ln>
            <a:noFill/>
          </a:ln>
          <a:effectLst>
            <a:outerShdw blurRad="292100" dist="139700" dir="2700000" algn="tl" rotWithShape="0">
              <a:srgbClr val="333333">
                <a:alpha val="65000"/>
              </a:srgbClr>
            </a:outerShdw>
          </a:effectLst>
        </p:spPr>
      </p:pic>
      <p:pic>
        <p:nvPicPr>
          <p:cNvPr id="48134" name="Picture 6" descr="Картинка 48 из 1116"/>
          <p:cNvPicPr>
            <a:picLocks noChangeAspect="1" noChangeArrowheads="1"/>
          </p:cNvPicPr>
          <p:nvPr/>
        </p:nvPicPr>
        <p:blipFill>
          <a:blip r:embed="rId4"/>
          <a:srcRect/>
          <a:stretch>
            <a:fillRect/>
          </a:stretch>
        </p:blipFill>
        <p:spPr bwMode="auto">
          <a:xfrm>
            <a:off x="5867400" y="0"/>
            <a:ext cx="2016125" cy="202406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hee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2938" y="928688"/>
            <a:ext cx="6376987" cy="1066800"/>
          </a:xfrm>
          <a:prstGeom prst="rect">
            <a:avLst/>
          </a:prstGeom>
        </p:spPr>
        <p:txBody>
          <a:bodyPr>
            <a:spAutoFit/>
          </a:bodyPr>
          <a:lstStyle/>
          <a:p>
            <a:pPr algn="ctr">
              <a:defRPr/>
            </a:pPr>
            <a:r>
              <a:rPr lang="ru-RU" sz="3200">
                <a:solidFill>
                  <a:srgbClr val="000000"/>
                </a:solidFill>
                <a:effectLst>
                  <a:outerShdw blurRad="38100" dist="38100" dir="2700000" algn="tl">
                    <a:srgbClr val="FFFFFF"/>
                  </a:outerShdw>
                </a:effectLst>
                <a:latin typeface="Georgia" pitchFamily="18" charset="0"/>
              </a:rPr>
              <a:t>На красной жердочке</a:t>
            </a:r>
            <a:br>
              <a:rPr lang="ru-RU" sz="3200">
                <a:solidFill>
                  <a:srgbClr val="000000"/>
                </a:solidFill>
                <a:effectLst>
                  <a:outerShdw blurRad="38100" dist="38100" dir="2700000" algn="tl">
                    <a:srgbClr val="FFFFFF"/>
                  </a:outerShdw>
                </a:effectLst>
                <a:latin typeface="Georgia" pitchFamily="18" charset="0"/>
              </a:rPr>
            </a:br>
            <a:r>
              <a:rPr lang="ru-RU" sz="3200">
                <a:solidFill>
                  <a:srgbClr val="000000"/>
                </a:solidFill>
                <a:effectLst>
                  <a:outerShdw blurRad="38100" dist="38100" dir="2700000" algn="tl">
                    <a:srgbClr val="FFFFFF"/>
                  </a:outerShdw>
                </a:effectLst>
                <a:latin typeface="Georgia" pitchFamily="18" charset="0"/>
              </a:rPr>
              <a:t>Сидят белые курочки.</a:t>
            </a:r>
          </a:p>
        </p:txBody>
      </p:sp>
      <p:pic>
        <p:nvPicPr>
          <p:cNvPr id="37892" name="Picture 4" descr="Картинка 252 из 178178"/>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500313" y="2786063"/>
            <a:ext cx="6294437" cy="3389312"/>
          </a:xfrm>
          <a:prstGeom prst="rect">
            <a:avLst/>
          </a:prstGeom>
          <a:noFill/>
          <a:ln w="9525">
            <a:noFill/>
            <a:miter lim="800000"/>
            <a:headEnd/>
            <a:tailEnd/>
          </a:ln>
        </p:spPr>
      </p:pic>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892"/>
                                        </p:tgtEl>
                                        <p:attrNameLst>
                                          <p:attrName>style.visibility</p:attrName>
                                        </p:attrNameLst>
                                      </p:cBhvr>
                                      <p:to>
                                        <p:strVal val="visible"/>
                                      </p:to>
                                    </p:set>
                                    <p:animEffect transition="in" filter="fade">
                                      <p:cBhvr>
                                        <p:cTn id="7" dur="1000"/>
                                        <p:tgtEl>
                                          <p:spTgt spid="378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2938" y="1000125"/>
            <a:ext cx="6016625" cy="2041525"/>
          </a:xfrm>
          <a:prstGeom prst="rect">
            <a:avLst/>
          </a:prstGeom>
        </p:spPr>
        <p:txBody>
          <a:bodyPr>
            <a:spAutoFit/>
          </a:bodyPr>
          <a:lstStyle/>
          <a:p>
            <a:pPr>
              <a:defRPr/>
            </a:pPr>
            <a:r>
              <a:rPr lang="ru-RU" sz="3200">
                <a:solidFill>
                  <a:srgbClr val="000000"/>
                </a:solidFill>
                <a:effectLst>
                  <a:outerShdw blurRad="38100" dist="38100" dir="2700000" algn="tl">
                    <a:srgbClr val="FFFFFF"/>
                  </a:outerShdw>
                </a:effectLst>
                <a:latin typeface="Georgia" pitchFamily="18" charset="0"/>
              </a:rPr>
              <a:t>Костяная спинка,</a:t>
            </a:r>
            <a:br>
              <a:rPr lang="ru-RU" sz="3200">
                <a:solidFill>
                  <a:srgbClr val="000000"/>
                </a:solidFill>
                <a:effectLst>
                  <a:outerShdw blurRad="38100" dist="38100" dir="2700000" algn="tl">
                    <a:srgbClr val="FFFFFF"/>
                  </a:outerShdw>
                </a:effectLst>
                <a:latin typeface="Georgia" pitchFamily="18" charset="0"/>
              </a:rPr>
            </a:br>
            <a:r>
              <a:rPr lang="ru-RU" sz="3200">
                <a:solidFill>
                  <a:srgbClr val="000000"/>
                </a:solidFill>
                <a:effectLst>
                  <a:outerShdw blurRad="38100" dist="38100" dir="2700000" algn="tl">
                    <a:srgbClr val="FFFFFF"/>
                  </a:outerShdw>
                </a:effectLst>
                <a:latin typeface="Georgia" pitchFamily="18" charset="0"/>
              </a:rPr>
              <a:t>Жесткая щетинка,</a:t>
            </a:r>
            <a:br>
              <a:rPr lang="ru-RU" sz="3200">
                <a:solidFill>
                  <a:srgbClr val="000000"/>
                </a:solidFill>
                <a:effectLst>
                  <a:outerShdw blurRad="38100" dist="38100" dir="2700000" algn="tl">
                    <a:srgbClr val="FFFFFF"/>
                  </a:outerShdw>
                </a:effectLst>
                <a:latin typeface="Georgia" pitchFamily="18" charset="0"/>
              </a:rPr>
            </a:br>
            <a:r>
              <a:rPr lang="ru-RU" sz="3200">
                <a:solidFill>
                  <a:srgbClr val="000000"/>
                </a:solidFill>
                <a:effectLst>
                  <a:outerShdw blurRad="38100" dist="38100" dir="2700000" algn="tl">
                    <a:srgbClr val="FFFFFF"/>
                  </a:outerShdw>
                </a:effectLst>
                <a:latin typeface="Georgia" pitchFamily="18" charset="0"/>
              </a:rPr>
              <a:t>С мятной пастой дружит,</a:t>
            </a:r>
            <a:br>
              <a:rPr lang="ru-RU" sz="3200">
                <a:solidFill>
                  <a:srgbClr val="000000"/>
                </a:solidFill>
                <a:effectLst>
                  <a:outerShdw blurRad="38100" dist="38100" dir="2700000" algn="tl">
                    <a:srgbClr val="FFFFFF"/>
                  </a:outerShdw>
                </a:effectLst>
                <a:latin typeface="Georgia" pitchFamily="18" charset="0"/>
              </a:rPr>
            </a:br>
            <a:r>
              <a:rPr lang="ru-RU" sz="3200">
                <a:solidFill>
                  <a:srgbClr val="000000"/>
                </a:solidFill>
                <a:effectLst>
                  <a:outerShdw blurRad="38100" dist="38100" dir="2700000" algn="tl">
                    <a:srgbClr val="FFFFFF"/>
                  </a:outerShdw>
                </a:effectLst>
                <a:latin typeface="Georgia" pitchFamily="18" charset="0"/>
              </a:rPr>
              <a:t>Нам усердно служит.</a:t>
            </a:r>
          </a:p>
        </p:txBody>
      </p:sp>
      <p:pic>
        <p:nvPicPr>
          <p:cNvPr id="39938" name="Picture 2" descr="Картинка 21 из 1857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500438" y="2357438"/>
            <a:ext cx="5451475" cy="450056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fade">
                                      <p:cBhvr>
                                        <p:cTn id="7" dur="1000"/>
                                        <p:tgtEl>
                                          <p:spTgt spid="39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idx="4294967295"/>
          </p:nvPr>
        </p:nvSpPr>
        <p:spPr>
          <a:xfrm>
            <a:off x="611188" y="333375"/>
            <a:ext cx="8229600" cy="1143000"/>
          </a:xfrm>
        </p:spPr>
        <p:txBody>
          <a:bodyPr lIns="91440" rIns="91440" bIns="45720"/>
          <a:lstStyle/>
          <a:p>
            <a:pPr>
              <a:defRPr/>
            </a:pPr>
            <a:r>
              <a:rPr lang="ru-RU" sz="4600" smtClean="0">
                <a:solidFill>
                  <a:srgbClr val="000066"/>
                </a:solidFill>
                <a:effectLst>
                  <a:outerShdw blurRad="38100" dist="38100" dir="2700000" algn="tl">
                    <a:srgbClr val="000000"/>
                  </a:outerShdw>
                </a:effectLst>
                <a:latin typeface="Georgia" pitchFamily="18" charset="0"/>
              </a:rPr>
              <a:t>Какие ещё бывают зубы?</a:t>
            </a:r>
          </a:p>
        </p:txBody>
      </p:sp>
      <p:pic>
        <p:nvPicPr>
          <p:cNvPr id="4098" name="Picture 2" descr="H:\Новая папка (4)\teeth.jpg"/>
          <p:cNvPicPr>
            <a:picLocks noGrp="1" noChangeAspect="1" noChangeArrowheads="1"/>
          </p:cNvPicPr>
          <p:nvPr>
            <p:ph sz="half" idx="4294967295"/>
          </p:nvPr>
        </p:nvPicPr>
        <p:blipFill>
          <a:blip r:embed="rId3"/>
          <a:srcRect/>
          <a:stretch>
            <a:fillRect/>
          </a:stretch>
        </p:blipFill>
        <p:spPr>
          <a:xfrm>
            <a:off x="4786313" y="1785938"/>
            <a:ext cx="4040187" cy="3429000"/>
          </a:xfrm>
        </p:spPr>
      </p:pic>
      <p:sp>
        <p:nvSpPr>
          <p:cNvPr id="8" name="Текст 7"/>
          <p:cNvSpPr>
            <a:spLocks noGrp="1"/>
          </p:cNvSpPr>
          <p:nvPr>
            <p:ph type="body" sz="quarter" idx="4294967295"/>
          </p:nvPr>
        </p:nvSpPr>
        <p:spPr>
          <a:xfrm>
            <a:off x="4645025" y="5357813"/>
            <a:ext cx="4041775" cy="928687"/>
          </a:xfrm>
        </p:spPr>
        <p:txBody>
          <a:bodyPr anchor="b"/>
          <a:lstStyle/>
          <a:p>
            <a:pPr marL="0" indent="0">
              <a:buFont typeface="Wingdings 2" pitchFamily="18" charset="2"/>
              <a:buNone/>
              <a:defRPr/>
            </a:pPr>
            <a:r>
              <a:rPr lang="ru-RU" sz="3600" b="1" smtClean="0">
                <a:solidFill>
                  <a:srgbClr val="0070C0"/>
                </a:solidFill>
                <a:effectLst>
                  <a:outerShdw blurRad="38100" dist="38100" dir="2700000" algn="tl">
                    <a:srgbClr val="000000"/>
                  </a:outerShdw>
                </a:effectLst>
              </a:rPr>
              <a:t>      Постоянные</a:t>
            </a:r>
          </a:p>
        </p:txBody>
      </p:sp>
      <p:pic>
        <p:nvPicPr>
          <p:cNvPr id="10" name="Содержимое 9" descr="2260.jpeg"/>
          <p:cNvPicPr>
            <a:picLocks noGrp="1" noChangeAspect="1"/>
          </p:cNvPicPr>
          <p:nvPr>
            <p:ph sz="quarter" idx="4294967295"/>
          </p:nvPr>
        </p:nvPicPr>
        <p:blipFill>
          <a:blip r:embed="rId4"/>
          <a:srcRect/>
          <a:stretch>
            <a:fillRect/>
          </a:stretch>
        </p:blipFill>
        <p:spPr>
          <a:xfrm>
            <a:off x="428625" y="1785938"/>
            <a:ext cx="4041775" cy="3429000"/>
          </a:xfrm>
          <a:noFill/>
        </p:spPr>
      </p:pic>
      <p:sp>
        <p:nvSpPr>
          <p:cNvPr id="9" name="Текст 8"/>
          <p:cNvSpPr>
            <a:spLocks noGrp="1"/>
          </p:cNvSpPr>
          <p:nvPr>
            <p:ph type="body" idx="4294967295"/>
          </p:nvPr>
        </p:nvSpPr>
        <p:spPr>
          <a:xfrm>
            <a:off x="603250" y="5357813"/>
            <a:ext cx="4040188" cy="928687"/>
          </a:xfrm>
        </p:spPr>
        <p:txBody>
          <a:bodyPr anchor="b"/>
          <a:lstStyle/>
          <a:p>
            <a:pPr marL="0" indent="0">
              <a:buFont typeface="Wingdings 2" pitchFamily="18" charset="2"/>
              <a:buNone/>
              <a:defRPr/>
            </a:pPr>
            <a:r>
              <a:rPr lang="ru-RU" sz="3500" b="1" smtClean="0">
                <a:solidFill>
                  <a:srgbClr val="0070C0"/>
                </a:solidFill>
                <a:effectLst>
                  <a:outerShdw blurRad="38100" dist="38100" dir="2700000" algn="tl">
                    <a:srgbClr val="000000"/>
                  </a:outerShdw>
                </a:effectLst>
              </a:rPr>
              <a:t>Молочные зубы</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Effect transition="in" filter="wipe(left)">
                                      <p:cBhvr>
                                        <p:cTn id="14" dur="1000"/>
                                        <p:tgtEl>
                                          <p:spTgt spid="9">
                                            <p:txEl>
                                              <p:pRg st="0" end="0"/>
                                            </p:txEl>
                                          </p:spTgt>
                                        </p:tgtEl>
                                      </p:cBhvr>
                                    </p:animEffect>
                                  </p:childTnLst>
                                </p:cTn>
                              </p:par>
                            </p:childTnLst>
                          </p:cTn>
                        </p:par>
                        <p:par>
                          <p:cTn id="15" fill="hold">
                            <p:stCondLst>
                              <p:cond delay="2000"/>
                            </p:stCondLst>
                            <p:childTnLst>
                              <p:par>
                                <p:cTn id="16" presetID="31" presetClass="entr" presetSubtype="0" fill="hold" nodeType="afterEffect">
                                  <p:stCondLst>
                                    <p:cond delay="0"/>
                                  </p:stCondLst>
                                  <p:iterate type="lt">
                                    <p:tmPct val="5000"/>
                                  </p:iterate>
                                  <p:childTnLst>
                                    <p:set>
                                      <p:cBhvr>
                                        <p:cTn id="17" dur="1" fill="hold">
                                          <p:stCondLst>
                                            <p:cond delay="0"/>
                                          </p:stCondLst>
                                        </p:cTn>
                                        <p:tgtEl>
                                          <p:spTgt spid="4098"/>
                                        </p:tgtEl>
                                        <p:attrNameLst>
                                          <p:attrName>style.visibility</p:attrName>
                                        </p:attrNameLst>
                                      </p:cBhvr>
                                      <p:to>
                                        <p:strVal val="visible"/>
                                      </p:to>
                                    </p:set>
                                    <p:anim calcmode="lin" valueType="num">
                                      <p:cBhvr>
                                        <p:cTn id="18" dur="1000" fill="hold"/>
                                        <p:tgtEl>
                                          <p:spTgt spid="4098"/>
                                        </p:tgtEl>
                                        <p:attrNameLst>
                                          <p:attrName>ppt_w</p:attrName>
                                        </p:attrNameLst>
                                      </p:cBhvr>
                                      <p:tavLst>
                                        <p:tav tm="0">
                                          <p:val>
                                            <p:fltVal val="0"/>
                                          </p:val>
                                        </p:tav>
                                        <p:tav tm="100000">
                                          <p:val>
                                            <p:strVal val="#ppt_w"/>
                                          </p:val>
                                        </p:tav>
                                      </p:tavLst>
                                    </p:anim>
                                    <p:anim calcmode="lin" valueType="num">
                                      <p:cBhvr>
                                        <p:cTn id="19" dur="1000" fill="hold"/>
                                        <p:tgtEl>
                                          <p:spTgt spid="4098"/>
                                        </p:tgtEl>
                                        <p:attrNameLst>
                                          <p:attrName>ppt_h</p:attrName>
                                        </p:attrNameLst>
                                      </p:cBhvr>
                                      <p:tavLst>
                                        <p:tav tm="0">
                                          <p:val>
                                            <p:fltVal val="0"/>
                                          </p:val>
                                        </p:tav>
                                        <p:tav tm="100000">
                                          <p:val>
                                            <p:strVal val="#ppt_h"/>
                                          </p:val>
                                        </p:tav>
                                      </p:tavLst>
                                    </p:anim>
                                    <p:anim calcmode="lin" valueType="num">
                                      <p:cBhvr>
                                        <p:cTn id="20" dur="1000" fill="hold"/>
                                        <p:tgtEl>
                                          <p:spTgt spid="4098"/>
                                        </p:tgtEl>
                                        <p:attrNameLst>
                                          <p:attrName>style.rotation</p:attrName>
                                        </p:attrNameLst>
                                      </p:cBhvr>
                                      <p:tavLst>
                                        <p:tav tm="0">
                                          <p:val>
                                            <p:fltVal val="90"/>
                                          </p:val>
                                        </p:tav>
                                        <p:tav tm="100000">
                                          <p:val>
                                            <p:fltVal val="0"/>
                                          </p:val>
                                        </p:tav>
                                      </p:tavLst>
                                    </p:anim>
                                    <p:animEffect transition="in" filter="fade">
                                      <p:cBhvr>
                                        <p:cTn id="21" dur="1000"/>
                                        <p:tgtEl>
                                          <p:spTgt spid="4098"/>
                                        </p:tgtEl>
                                      </p:cBhvr>
                                    </p:animEffect>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Effect transition="in" filter="wipe(left)">
                                      <p:cBhvr>
                                        <p:cTn id="25"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a:spLocks noChangeArrowheads="1"/>
          </p:cNvSpPr>
          <p:nvPr/>
        </p:nvSpPr>
        <p:spPr bwMode="auto">
          <a:xfrm>
            <a:off x="0" y="260350"/>
            <a:ext cx="9144000" cy="3378200"/>
          </a:xfrm>
          <a:prstGeom prst="rect">
            <a:avLst/>
          </a:prstGeom>
          <a:noFill/>
          <a:ln w="9525">
            <a:noFill/>
            <a:miter lim="800000"/>
            <a:headEnd/>
            <a:tailEnd/>
          </a:ln>
        </p:spPr>
        <p:txBody>
          <a:bodyPr>
            <a:spAutoFit/>
          </a:bodyPr>
          <a:lstStyle/>
          <a:p>
            <a:pPr algn="just"/>
            <a:r>
              <a:rPr lang="ru-RU" sz="2400">
                <a:solidFill>
                  <a:srgbClr val="000000"/>
                </a:solidFill>
                <a:latin typeface="Georgia" pitchFamily="18" charset="0"/>
              </a:rPr>
              <a:t>	У многих из вас сейчас молочные зубы меняются на постоянные. Может быть, не стоит ухаживать за молочными зубами, раз они все равно выпадут? Так рассуждать нельзя. Если молочный зуб заболел, то он заражает находящийся под ним, еще не вышедший наружу, постоянный зубик. Получается: не ухаживая за молочными зубами, мы портим еще не появившиеся зубы, с которыми нам жить все оставшееся время.</a:t>
            </a:r>
          </a:p>
        </p:txBody>
      </p:sp>
      <p:pic>
        <p:nvPicPr>
          <p:cNvPr id="18438" name="Picture 6" descr="Картинка 33 из 108923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971550" y="4221163"/>
            <a:ext cx="2286000" cy="2286000"/>
          </a:xfrm>
          <a:prstGeom prst="rect">
            <a:avLst/>
          </a:prstGeom>
          <a:noFill/>
          <a:ln w="9525">
            <a:noFill/>
            <a:miter lim="800000"/>
            <a:headEnd/>
            <a:tailEnd/>
          </a:ln>
        </p:spPr>
      </p:pic>
      <p:pic>
        <p:nvPicPr>
          <p:cNvPr id="7" name="Picture 16" descr="молочные зубы"/>
          <p:cNvPicPr>
            <a:picLocks noChangeAspect="1" noChangeArrowheads="1"/>
          </p:cNvPicPr>
          <p:nvPr/>
        </p:nvPicPr>
        <p:blipFill>
          <a:blip r:embed="rId4"/>
          <a:srcRect/>
          <a:stretch>
            <a:fillRect/>
          </a:stretch>
        </p:blipFill>
        <p:spPr bwMode="auto">
          <a:xfrm>
            <a:off x="2339975" y="3860800"/>
            <a:ext cx="3225800" cy="2046288"/>
          </a:xfrm>
          <a:prstGeom prst="rect">
            <a:avLst/>
          </a:prstGeom>
          <a:noFill/>
          <a:ln w="9525">
            <a:noFill/>
            <a:miter lim="800000"/>
            <a:headEnd/>
            <a:tailEnd/>
          </a:ln>
        </p:spPr>
      </p:pic>
      <p:grpSp>
        <p:nvGrpSpPr>
          <p:cNvPr id="2" name="Group 9"/>
          <p:cNvGrpSpPr>
            <a:grpSpLocks/>
          </p:cNvGrpSpPr>
          <p:nvPr/>
        </p:nvGrpSpPr>
        <p:grpSpPr bwMode="auto">
          <a:xfrm>
            <a:off x="2771775" y="3068638"/>
            <a:ext cx="5411788" cy="4035425"/>
            <a:chOff x="2018" y="1797"/>
            <a:chExt cx="3409" cy="2542"/>
          </a:xfrm>
        </p:grpSpPr>
        <p:sp>
          <p:nvSpPr>
            <p:cNvPr id="6" name="Полилиния 5"/>
            <p:cNvSpPr/>
            <p:nvPr/>
          </p:nvSpPr>
          <p:spPr>
            <a:xfrm>
              <a:off x="2824" y="3046"/>
              <a:ext cx="1360" cy="1293"/>
            </a:xfrm>
            <a:custGeom>
              <a:avLst/>
              <a:gdLst>
                <a:gd name="connsiteX0" fmla="*/ 506027 w 2158527"/>
                <a:gd name="connsiteY0" fmla="*/ 56840 h 2053627"/>
                <a:gd name="connsiteX1" fmla="*/ 435006 w 2158527"/>
                <a:gd name="connsiteY1" fmla="*/ 83473 h 2053627"/>
                <a:gd name="connsiteX2" fmla="*/ 408373 w 2158527"/>
                <a:gd name="connsiteY2" fmla="*/ 118984 h 2053627"/>
                <a:gd name="connsiteX3" fmla="*/ 372862 w 2158527"/>
                <a:gd name="connsiteY3" fmla="*/ 198883 h 2053627"/>
                <a:gd name="connsiteX4" fmla="*/ 363985 w 2158527"/>
                <a:gd name="connsiteY4" fmla="*/ 225516 h 2053627"/>
                <a:gd name="connsiteX5" fmla="*/ 355107 w 2158527"/>
                <a:gd name="connsiteY5" fmla="*/ 278782 h 2053627"/>
                <a:gd name="connsiteX6" fmla="*/ 346229 w 2158527"/>
                <a:gd name="connsiteY6" fmla="*/ 314293 h 2053627"/>
                <a:gd name="connsiteX7" fmla="*/ 337352 w 2158527"/>
                <a:gd name="connsiteY7" fmla="*/ 749298 h 2053627"/>
                <a:gd name="connsiteX8" fmla="*/ 310719 w 2158527"/>
                <a:gd name="connsiteY8" fmla="*/ 758176 h 2053627"/>
                <a:gd name="connsiteX9" fmla="*/ 284086 w 2158527"/>
                <a:gd name="connsiteY9" fmla="*/ 775931 h 2053627"/>
                <a:gd name="connsiteX10" fmla="*/ 239697 w 2158527"/>
                <a:gd name="connsiteY10" fmla="*/ 820320 h 2053627"/>
                <a:gd name="connsiteX11" fmla="*/ 195309 w 2158527"/>
                <a:gd name="connsiteY11" fmla="*/ 864708 h 2053627"/>
                <a:gd name="connsiteX12" fmla="*/ 159798 w 2158527"/>
                <a:gd name="connsiteY12" fmla="*/ 917974 h 2053627"/>
                <a:gd name="connsiteX13" fmla="*/ 142043 w 2158527"/>
                <a:gd name="connsiteY13" fmla="*/ 944607 h 2053627"/>
                <a:gd name="connsiteX14" fmla="*/ 115410 w 2158527"/>
                <a:gd name="connsiteY14" fmla="*/ 971240 h 2053627"/>
                <a:gd name="connsiteX15" fmla="*/ 97655 w 2158527"/>
                <a:gd name="connsiteY15" fmla="*/ 997873 h 2053627"/>
                <a:gd name="connsiteX16" fmla="*/ 71022 w 2158527"/>
                <a:gd name="connsiteY16" fmla="*/ 1006751 h 2053627"/>
                <a:gd name="connsiteX17" fmla="*/ 0 w 2158527"/>
                <a:gd name="connsiteY17" fmla="*/ 1015628 h 2053627"/>
                <a:gd name="connsiteX18" fmla="*/ 8878 w 2158527"/>
                <a:gd name="connsiteY18" fmla="*/ 1193182 h 2053627"/>
                <a:gd name="connsiteX19" fmla="*/ 26633 w 2158527"/>
                <a:gd name="connsiteY19" fmla="*/ 1246448 h 2053627"/>
                <a:gd name="connsiteX20" fmla="*/ 44389 w 2158527"/>
                <a:gd name="connsiteY20" fmla="*/ 1264203 h 2053627"/>
                <a:gd name="connsiteX21" fmla="*/ 53266 w 2158527"/>
                <a:gd name="connsiteY21" fmla="*/ 1290836 h 2053627"/>
                <a:gd name="connsiteX22" fmla="*/ 115410 w 2158527"/>
                <a:gd name="connsiteY22" fmla="*/ 1317469 h 2053627"/>
                <a:gd name="connsiteX23" fmla="*/ 266330 w 2158527"/>
                <a:gd name="connsiteY23" fmla="*/ 1308592 h 2053627"/>
                <a:gd name="connsiteX24" fmla="*/ 292963 w 2158527"/>
                <a:gd name="connsiteY24" fmla="*/ 1299714 h 2053627"/>
                <a:gd name="connsiteX25" fmla="*/ 328474 w 2158527"/>
                <a:gd name="connsiteY25" fmla="*/ 1264203 h 2053627"/>
                <a:gd name="connsiteX26" fmla="*/ 381740 w 2158527"/>
                <a:gd name="connsiteY26" fmla="*/ 1246448 h 2053627"/>
                <a:gd name="connsiteX27" fmla="*/ 417251 w 2158527"/>
                <a:gd name="connsiteY27" fmla="*/ 1219815 h 2053627"/>
                <a:gd name="connsiteX28" fmla="*/ 479394 w 2158527"/>
                <a:gd name="connsiteY28" fmla="*/ 1202060 h 2053627"/>
                <a:gd name="connsiteX29" fmla="*/ 550416 w 2158527"/>
                <a:gd name="connsiteY29" fmla="*/ 1210937 h 2053627"/>
                <a:gd name="connsiteX30" fmla="*/ 568171 w 2158527"/>
                <a:gd name="connsiteY30" fmla="*/ 1228693 h 2053627"/>
                <a:gd name="connsiteX31" fmla="*/ 577049 w 2158527"/>
                <a:gd name="connsiteY31" fmla="*/ 1459512 h 2053627"/>
                <a:gd name="connsiteX32" fmla="*/ 585927 w 2158527"/>
                <a:gd name="connsiteY32" fmla="*/ 1645943 h 2053627"/>
                <a:gd name="connsiteX33" fmla="*/ 612560 w 2158527"/>
                <a:gd name="connsiteY33" fmla="*/ 1654821 h 2053627"/>
                <a:gd name="connsiteX34" fmla="*/ 639193 w 2158527"/>
                <a:gd name="connsiteY34" fmla="*/ 1672576 h 2053627"/>
                <a:gd name="connsiteX35" fmla="*/ 1828800 w 2158527"/>
                <a:gd name="connsiteY35" fmla="*/ 1486145 h 2053627"/>
                <a:gd name="connsiteX36" fmla="*/ 1819923 w 2158527"/>
                <a:gd name="connsiteY36" fmla="*/ 1415124 h 2053627"/>
                <a:gd name="connsiteX37" fmla="*/ 1837678 w 2158527"/>
                <a:gd name="connsiteY37" fmla="*/ 1086650 h 2053627"/>
                <a:gd name="connsiteX38" fmla="*/ 1846556 w 2158527"/>
                <a:gd name="connsiteY38" fmla="*/ 997873 h 2053627"/>
                <a:gd name="connsiteX39" fmla="*/ 1873189 w 2158527"/>
                <a:gd name="connsiteY39" fmla="*/ 962362 h 2053627"/>
                <a:gd name="connsiteX40" fmla="*/ 1908699 w 2158527"/>
                <a:gd name="connsiteY40" fmla="*/ 909096 h 2053627"/>
                <a:gd name="connsiteX41" fmla="*/ 1953088 w 2158527"/>
                <a:gd name="connsiteY41" fmla="*/ 864708 h 2053627"/>
                <a:gd name="connsiteX42" fmla="*/ 1997476 w 2158527"/>
                <a:gd name="connsiteY42" fmla="*/ 820320 h 2053627"/>
                <a:gd name="connsiteX43" fmla="*/ 2086253 w 2158527"/>
                <a:gd name="connsiteY43" fmla="*/ 696032 h 2053627"/>
                <a:gd name="connsiteX44" fmla="*/ 2104008 w 2158527"/>
                <a:gd name="connsiteY44" fmla="*/ 669399 h 2053627"/>
                <a:gd name="connsiteX45" fmla="*/ 2139519 w 2158527"/>
                <a:gd name="connsiteY45" fmla="*/ 571745 h 2053627"/>
                <a:gd name="connsiteX46" fmla="*/ 2148396 w 2158527"/>
                <a:gd name="connsiteY46" fmla="*/ 500724 h 2053627"/>
                <a:gd name="connsiteX47" fmla="*/ 2157274 w 2158527"/>
                <a:gd name="connsiteY47" fmla="*/ 456335 h 2053627"/>
                <a:gd name="connsiteX48" fmla="*/ 2130641 w 2158527"/>
                <a:gd name="connsiteY48" fmla="*/ 287660 h 2053627"/>
                <a:gd name="connsiteX49" fmla="*/ 2077375 w 2158527"/>
                <a:gd name="connsiteY49" fmla="*/ 296537 h 2053627"/>
                <a:gd name="connsiteX50" fmla="*/ 2059620 w 2158527"/>
                <a:gd name="connsiteY50" fmla="*/ 314293 h 2053627"/>
                <a:gd name="connsiteX51" fmla="*/ 2032987 w 2158527"/>
                <a:gd name="connsiteY51" fmla="*/ 323170 h 2053627"/>
                <a:gd name="connsiteX52" fmla="*/ 2015231 w 2158527"/>
                <a:gd name="connsiteY52" fmla="*/ 340926 h 2053627"/>
                <a:gd name="connsiteX53" fmla="*/ 1908699 w 2158527"/>
                <a:gd name="connsiteY53" fmla="*/ 340926 h 2053627"/>
                <a:gd name="connsiteX54" fmla="*/ 1890944 w 2158527"/>
                <a:gd name="connsiteY54" fmla="*/ 323170 h 2053627"/>
                <a:gd name="connsiteX55" fmla="*/ 1864311 w 2158527"/>
                <a:gd name="connsiteY55" fmla="*/ 314293 h 2053627"/>
                <a:gd name="connsiteX56" fmla="*/ 1828800 w 2158527"/>
                <a:gd name="connsiteY56" fmla="*/ 278782 h 2053627"/>
                <a:gd name="connsiteX57" fmla="*/ 1784412 w 2158527"/>
                <a:gd name="connsiteY57" fmla="*/ 198883 h 2053627"/>
                <a:gd name="connsiteX58" fmla="*/ 1775534 w 2158527"/>
                <a:gd name="connsiteY58" fmla="*/ 47962 h 2053627"/>
                <a:gd name="connsiteX59" fmla="*/ 1748901 w 2158527"/>
                <a:gd name="connsiteY59" fmla="*/ 30207 h 2053627"/>
                <a:gd name="connsiteX60" fmla="*/ 1722268 w 2158527"/>
                <a:gd name="connsiteY60" fmla="*/ 21329 h 2053627"/>
                <a:gd name="connsiteX61" fmla="*/ 1642369 w 2158527"/>
                <a:gd name="connsiteY61" fmla="*/ 3574 h 2053627"/>
                <a:gd name="connsiteX62" fmla="*/ 1509204 w 2158527"/>
                <a:gd name="connsiteY62" fmla="*/ 21329 h 2053627"/>
                <a:gd name="connsiteX63" fmla="*/ 1473694 w 2158527"/>
                <a:gd name="connsiteY63" fmla="*/ 30207 h 2053627"/>
                <a:gd name="connsiteX64" fmla="*/ 1420427 w 2158527"/>
                <a:gd name="connsiteY64" fmla="*/ 47962 h 2053627"/>
                <a:gd name="connsiteX65" fmla="*/ 1393794 w 2158527"/>
                <a:gd name="connsiteY65" fmla="*/ 65718 h 2053627"/>
                <a:gd name="connsiteX66" fmla="*/ 1242874 w 2158527"/>
                <a:gd name="connsiteY66" fmla="*/ 83473 h 2053627"/>
                <a:gd name="connsiteX67" fmla="*/ 1162975 w 2158527"/>
                <a:gd name="connsiteY67" fmla="*/ 92351 h 2053627"/>
                <a:gd name="connsiteX68" fmla="*/ 1083076 w 2158527"/>
                <a:gd name="connsiteY68" fmla="*/ 118984 h 2053627"/>
                <a:gd name="connsiteX69" fmla="*/ 1056443 w 2158527"/>
                <a:gd name="connsiteY69" fmla="*/ 127861 h 2053627"/>
                <a:gd name="connsiteX70" fmla="*/ 816746 w 2158527"/>
                <a:gd name="connsiteY70" fmla="*/ 118984 h 2053627"/>
                <a:gd name="connsiteX71" fmla="*/ 612560 w 2158527"/>
                <a:gd name="connsiteY71" fmla="*/ 101228 h 2053627"/>
                <a:gd name="connsiteX72" fmla="*/ 585927 w 2158527"/>
                <a:gd name="connsiteY72" fmla="*/ 92351 h 2053627"/>
                <a:gd name="connsiteX73" fmla="*/ 443884 w 2158527"/>
                <a:gd name="connsiteY73" fmla="*/ 83473 h 2053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2158527" h="2053627">
                  <a:moveTo>
                    <a:pt x="506027" y="56840"/>
                  </a:moveTo>
                  <a:cubicBezTo>
                    <a:pt x="490458" y="62030"/>
                    <a:pt x="443496" y="77105"/>
                    <a:pt x="435006" y="83473"/>
                  </a:cubicBezTo>
                  <a:cubicBezTo>
                    <a:pt x="423169" y="92351"/>
                    <a:pt x="417251" y="107147"/>
                    <a:pt x="408373" y="118984"/>
                  </a:cubicBezTo>
                  <a:cubicBezTo>
                    <a:pt x="387244" y="182372"/>
                    <a:pt x="401000" y="156678"/>
                    <a:pt x="372862" y="198883"/>
                  </a:cubicBezTo>
                  <a:cubicBezTo>
                    <a:pt x="369903" y="207761"/>
                    <a:pt x="366015" y="216381"/>
                    <a:pt x="363985" y="225516"/>
                  </a:cubicBezTo>
                  <a:cubicBezTo>
                    <a:pt x="360080" y="243088"/>
                    <a:pt x="358637" y="261131"/>
                    <a:pt x="355107" y="278782"/>
                  </a:cubicBezTo>
                  <a:cubicBezTo>
                    <a:pt x="352714" y="290746"/>
                    <a:pt x="349188" y="302456"/>
                    <a:pt x="346229" y="314293"/>
                  </a:cubicBezTo>
                  <a:cubicBezTo>
                    <a:pt x="343270" y="459295"/>
                    <a:pt x="348917" y="604728"/>
                    <a:pt x="337352" y="749298"/>
                  </a:cubicBezTo>
                  <a:cubicBezTo>
                    <a:pt x="336606" y="758626"/>
                    <a:pt x="319089" y="753991"/>
                    <a:pt x="310719" y="758176"/>
                  </a:cubicBezTo>
                  <a:cubicBezTo>
                    <a:pt x="301176" y="762948"/>
                    <a:pt x="292964" y="770013"/>
                    <a:pt x="284086" y="775931"/>
                  </a:cubicBezTo>
                  <a:cubicBezTo>
                    <a:pt x="236734" y="846956"/>
                    <a:pt x="298885" y="761131"/>
                    <a:pt x="239697" y="820320"/>
                  </a:cubicBezTo>
                  <a:cubicBezTo>
                    <a:pt x="180517" y="879501"/>
                    <a:pt x="266326" y="817364"/>
                    <a:pt x="195309" y="864708"/>
                  </a:cubicBezTo>
                  <a:lnTo>
                    <a:pt x="159798" y="917974"/>
                  </a:lnTo>
                  <a:cubicBezTo>
                    <a:pt x="153880" y="926852"/>
                    <a:pt x="149588" y="937062"/>
                    <a:pt x="142043" y="944607"/>
                  </a:cubicBezTo>
                  <a:cubicBezTo>
                    <a:pt x="133165" y="953485"/>
                    <a:pt x="123447" y="961595"/>
                    <a:pt x="115410" y="971240"/>
                  </a:cubicBezTo>
                  <a:cubicBezTo>
                    <a:pt x="108580" y="979437"/>
                    <a:pt x="105986" y="991208"/>
                    <a:pt x="97655" y="997873"/>
                  </a:cubicBezTo>
                  <a:cubicBezTo>
                    <a:pt x="90348" y="1003719"/>
                    <a:pt x="80229" y="1005077"/>
                    <a:pt x="71022" y="1006751"/>
                  </a:cubicBezTo>
                  <a:cubicBezTo>
                    <a:pt x="47549" y="1011019"/>
                    <a:pt x="23674" y="1012669"/>
                    <a:pt x="0" y="1015628"/>
                  </a:cubicBezTo>
                  <a:cubicBezTo>
                    <a:pt x="2959" y="1074813"/>
                    <a:pt x="2086" y="1134314"/>
                    <a:pt x="8878" y="1193182"/>
                  </a:cubicBezTo>
                  <a:cubicBezTo>
                    <a:pt x="11023" y="1211774"/>
                    <a:pt x="13399" y="1233214"/>
                    <a:pt x="26633" y="1246448"/>
                  </a:cubicBezTo>
                  <a:lnTo>
                    <a:pt x="44389" y="1264203"/>
                  </a:lnTo>
                  <a:cubicBezTo>
                    <a:pt x="47348" y="1273081"/>
                    <a:pt x="47420" y="1283529"/>
                    <a:pt x="53266" y="1290836"/>
                  </a:cubicBezTo>
                  <a:cubicBezTo>
                    <a:pt x="68594" y="1309996"/>
                    <a:pt x="94085" y="1312138"/>
                    <a:pt x="115410" y="1317469"/>
                  </a:cubicBezTo>
                  <a:cubicBezTo>
                    <a:pt x="165717" y="1314510"/>
                    <a:pt x="216186" y="1313606"/>
                    <a:pt x="266330" y="1308592"/>
                  </a:cubicBezTo>
                  <a:cubicBezTo>
                    <a:pt x="275641" y="1307661"/>
                    <a:pt x="285348" y="1305153"/>
                    <a:pt x="292963" y="1299714"/>
                  </a:cubicBezTo>
                  <a:cubicBezTo>
                    <a:pt x="306585" y="1289984"/>
                    <a:pt x="312593" y="1269497"/>
                    <a:pt x="328474" y="1264203"/>
                  </a:cubicBezTo>
                  <a:lnTo>
                    <a:pt x="381740" y="1246448"/>
                  </a:lnTo>
                  <a:cubicBezTo>
                    <a:pt x="393577" y="1237570"/>
                    <a:pt x="404404" y="1227156"/>
                    <a:pt x="417251" y="1219815"/>
                  </a:cubicBezTo>
                  <a:cubicBezTo>
                    <a:pt x="427159" y="1214153"/>
                    <a:pt x="471702" y="1203983"/>
                    <a:pt x="479394" y="1202060"/>
                  </a:cubicBezTo>
                  <a:cubicBezTo>
                    <a:pt x="503068" y="1205019"/>
                    <a:pt x="527564" y="1204081"/>
                    <a:pt x="550416" y="1210937"/>
                  </a:cubicBezTo>
                  <a:cubicBezTo>
                    <a:pt x="558433" y="1213342"/>
                    <a:pt x="567279" y="1220371"/>
                    <a:pt x="568171" y="1228693"/>
                  </a:cubicBezTo>
                  <a:cubicBezTo>
                    <a:pt x="576374" y="1305251"/>
                    <a:pt x="573775" y="1382585"/>
                    <a:pt x="577049" y="1459512"/>
                  </a:cubicBezTo>
                  <a:cubicBezTo>
                    <a:pt x="579694" y="1521670"/>
                    <a:pt x="574798" y="1584732"/>
                    <a:pt x="585927" y="1645943"/>
                  </a:cubicBezTo>
                  <a:cubicBezTo>
                    <a:pt x="587601" y="1655150"/>
                    <a:pt x="604190" y="1650636"/>
                    <a:pt x="612560" y="1654821"/>
                  </a:cubicBezTo>
                  <a:cubicBezTo>
                    <a:pt x="622103" y="1659593"/>
                    <a:pt x="630315" y="1666658"/>
                    <a:pt x="639193" y="1672576"/>
                  </a:cubicBezTo>
                  <a:cubicBezTo>
                    <a:pt x="1807707" y="1655265"/>
                    <a:pt x="1870835" y="2053627"/>
                    <a:pt x="1828800" y="1486145"/>
                  </a:cubicBezTo>
                  <a:cubicBezTo>
                    <a:pt x="1827038" y="1462352"/>
                    <a:pt x="1822882" y="1438798"/>
                    <a:pt x="1819923" y="1415124"/>
                  </a:cubicBezTo>
                  <a:cubicBezTo>
                    <a:pt x="1827994" y="1213324"/>
                    <a:pt x="1823724" y="1240136"/>
                    <a:pt x="1837678" y="1086650"/>
                  </a:cubicBezTo>
                  <a:cubicBezTo>
                    <a:pt x="1840371" y="1057032"/>
                    <a:pt x="1838386" y="1026469"/>
                    <a:pt x="1846556" y="997873"/>
                  </a:cubicBezTo>
                  <a:cubicBezTo>
                    <a:pt x="1850621" y="983646"/>
                    <a:pt x="1864704" y="974484"/>
                    <a:pt x="1873189" y="962362"/>
                  </a:cubicBezTo>
                  <a:cubicBezTo>
                    <a:pt x="1885426" y="944880"/>
                    <a:pt x="1893610" y="924185"/>
                    <a:pt x="1908699" y="909096"/>
                  </a:cubicBezTo>
                  <a:cubicBezTo>
                    <a:pt x="1923495" y="894300"/>
                    <a:pt x="1941481" y="882119"/>
                    <a:pt x="1953088" y="864708"/>
                  </a:cubicBezTo>
                  <a:cubicBezTo>
                    <a:pt x="1976761" y="829197"/>
                    <a:pt x="1961965" y="843993"/>
                    <a:pt x="1997476" y="820320"/>
                  </a:cubicBezTo>
                  <a:cubicBezTo>
                    <a:pt x="2063539" y="732235"/>
                    <a:pt x="2034331" y="773914"/>
                    <a:pt x="2086253" y="696032"/>
                  </a:cubicBezTo>
                  <a:cubicBezTo>
                    <a:pt x="2092171" y="687154"/>
                    <a:pt x="2100634" y="679521"/>
                    <a:pt x="2104008" y="669399"/>
                  </a:cubicBezTo>
                  <a:cubicBezTo>
                    <a:pt x="2126802" y="601015"/>
                    <a:pt x="2114812" y="633510"/>
                    <a:pt x="2139519" y="571745"/>
                  </a:cubicBezTo>
                  <a:cubicBezTo>
                    <a:pt x="2142478" y="548071"/>
                    <a:pt x="2144768" y="524304"/>
                    <a:pt x="2148396" y="500724"/>
                  </a:cubicBezTo>
                  <a:cubicBezTo>
                    <a:pt x="2150690" y="485810"/>
                    <a:pt x="2158527" y="471372"/>
                    <a:pt x="2157274" y="456335"/>
                  </a:cubicBezTo>
                  <a:cubicBezTo>
                    <a:pt x="2152547" y="399610"/>
                    <a:pt x="2139519" y="343885"/>
                    <a:pt x="2130641" y="287660"/>
                  </a:cubicBezTo>
                  <a:cubicBezTo>
                    <a:pt x="2112886" y="290619"/>
                    <a:pt x="2094229" y="290217"/>
                    <a:pt x="2077375" y="296537"/>
                  </a:cubicBezTo>
                  <a:cubicBezTo>
                    <a:pt x="2069538" y="299476"/>
                    <a:pt x="2066797" y="309987"/>
                    <a:pt x="2059620" y="314293"/>
                  </a:cubicBezTo>
                  <a:cubicBezTo>
                    <a:pt x="2051596" y="319108"/>
                    <a:pt x="2041865" y="320211"/>
                    <a:pt x="2032987" y="323170"/>
                  </a:cubicBezTo>
                  <a:cubicBezTo>
                    <a:pt x="2027068" y="329089"/>
                    <a:pt x="2021767" y="335697"/>
                    <a:pt x="2015231" y="340926"/>
                  </a:cubicBezTo>
                  <a:cubicBezTo>
                    <a:pt x="1972333" y="375245"/>
                    <a:pt x="1982558" y="357339"/>
                    <a:pt x="1908699" y="340926"/>
                  </a:cubicBezTo>
                  <a:cubicBezTo>
                    <a:pt x="1902781" y="335007"/>
                    <a:pt x="1898121" y="327476"/>
                    <a:pt x="1890944" y="323170"/>
                  </a:cubicBezTo>
                  <a:cubicBezTo>
                    <a:pt x="1882920" y="318355"/>
                    <a:pt x="1870928" y="320910"/>
                    <a:pt x="1864311" y="314293"/>
                  </a:cubicBezTo>
                  <a:cubicBezTo>
                    <a:pt x="1816961" y="266944"/>
                    <a:pt x="1899823" y="302457"/>
                    <a:pt x="1828800" y="278782"/>
                  </a:cubicBezTo>
                  <a:cubicBezTo>
                    <a:pt x="1788099" y="217730"/>
                    <a:pt x="1800038" y="245760"/>
                    <a:pt x="1784412" y="198883"/>
                  </a:cubicBezTo>
                  <a:cubicBezTo>
                    <a:pt x="1781453" y="148576"/>
                    <a:pt x="1785916" y="97275"/>
                    <a:pt x="1775534" y="47962"/>
                  </a:cubicBezTo>
                  <a:cubicBezTo>
                    <a:pt x="1773336" y="37521"/>
                    <a:pt x="1758444" y="34979"/>
                    <a:pt x="1748901" y="30207"/>
                  </a:cubicBezTo>
                  <a:cubicBezTo>
                    <a:pt x="1740531" y="26022"/>
                    <a:pt x="1731266" y="23900"/>
                    <a:pt x="1722268" y="21329"/>
                  </a:cubicBezTo>
                  <a:cubicBezTo>
                    <a:pt x="1693023" y="12973"/>
                    <a:pt x="1672869" y="9674"/>
                    <a:pt x="1642369" y="3574"/>
                  </a:cubicBezTo>
                  <a:cubicBezTo>
                    <a:pt x="1472384" y="17740"/>
                    <a:pt x="1583857" y="0"/>
                    <a:pt x="1509204" y="21329"/>
                  </a:cubicBezTo>
                  <a:cubicBezTo>
                    <a:pt x="1497472" y="24681"/>
                    <a:pt x="1485380" y="26701"/>
                    <a:pt x="1473694" y="30207"/>
                  </a:cubicBezTo>
                  <a:cubicBezTo>
                    <a:pt x="1455767" y="35585"/>
                    <a:pt x="1420427" y="47962"/>
                    <a:pt x="1420427" y="47962"/>
                  </a:cubicBezTo>
                  <a:cubicBezTo>
                    <a:pt x="1411549" y="53881"/>
                    <a:pt x="1403337" y="60946"/>
                    <a:pt x="1393794" y="65718"/>
                  </a:cubicBezTo>
                  <a:cubicBezTo>
                    <a:pt x="1353276" y="85977"/>
                    <a:pt x="1263231" y="81703"/>
                    <a:pt x="1242874" y="83473"/>
                  </a:cubicBezTo>
                  <a:cubicBezTo>
                    <a:pt x="1216178" y="85794"/>
                    <a:pt x="1189608" y="89392"/>
                    <a:pt x="1162975" y="92351"/>
                  </a:cubicBezTo>
                  <a:lnTo>
                    <a:pt x="1083076" y="118984"/>
                  </a:lnTo>
                  <a:lnTo>
                    <a:pt x="1056443" y="127861"/>
                  </a:lnTo>
                  <a:lnTo>
                    <a:pt x="816746" y="118984"/>
                  </a:lnTo>
                  <a:cubicBezTo>
                    <a:pt x="749796" y="115637"/>
                    <a:pt x="679521" y="107924"/>
                    <a:pt x="612560" y="101228"/>
                  </a:cubicBezTo>
                  <a:cubicBezTo>
                    <a:pt x="603682" y="98269"/>
                    <a:pt x="595221" y="93444"/>
                    <a:pt x="585927" y="92351"/>
                  </a:cubicBezTo>
                  <a:cubicBezTo>
                    <a:pt x="506878" y="83051"/>
                    <a:pt x="495887" y="83473"/>
                    <a:pt x="443884" y="83473"/>
                  </a:cubicBezTo>
                </a:path>
              </a:pathLst>
            </a:custGeom>
            <a:solidFill>
              <a:schemeClr val="tx1">
                <a:lumMod val="20000"/>
                <a:lumOff val="80000"/>
              </a:schemeClr>
            </a:solidFill>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pic>
          <p:nvPicPr>
            <p:cNvPr id="19463" name="Picture 4" descr="Картинка 64 из 434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018" y="1797"/>
              <a:ext cx="3409" cy="2275"/>
            </a:xfrm>
            <a:prstGeom prst="rect">
              <a:avLst/>
            </a:prstGeom>
            <a:noFill/>
            <a:ln w="9525">
              <a:noFill/>
              <a:miter lim="800000"/>
              <a:headEnd/>
              <a:tailEnd/>
            </a:ln>
          </p:spPr>
        </p:pic>
      </p:gr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1000"/>
                                        <p:tgtEl>
                                          <p:spTgt spid="3"/>
                                        </p:tgtEl>
                                      </p:cBhvr>
                                    </p:animEffect>
                                  </p:childTnLst>
                                </p:cTn>
                              </p:par>
                            </p:childTnLst>
                          </p:cTn>
                        </p:par>
                        <p:par>
                          <p:cTn id="8" fill="hold">
                            <p:stCondLst>
                              <p:cond delay="1000"/>
                            </p:stCondLst>
                            <p:childTnLst>
                              <p:par>
                                <p:cTn id="9" presetID="30" presetClass="entr" presetSubtype="0" fill="hold" nodeType="afterEffect">
                                  <p:stCondLst>
                                    <p:cond delay="40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800" decel="100000"/>
                                        <p:tgtEl>
                                          <p:spTgt spid="7"/>
                                        </p:tgtEl>
                                      </p:cBhvr>
                                    </p:animEffect>
                                    <p:anim calcmode="lin" valueType="num">
                                      <p:cBhvr>
                                        <p:cTn id="12" dur="800" decel="100000" fill="hold"/>
                                        <p:tgtEl>
                                          <p:spTgt spid="7"/>
                                        </p:tgtEl>
                                        <p:attrNameLst>
                                          <p:attrName>style.rotation</p:attrName>
                                        </p:attrNameLst>
                                      </p:cBhvr>
                                      <p:tavLst>
                                        <p:tav tm="0">
                                          <p:val>
                                            <p:fltVal val="-90"/>
                                          </p:val>
                                        </p:tav>
                                        <p:tav tm="100000">
                                          <p:val>
                                            <p:fltVal val="0"/>
                                          </p:val>
                                        </p:tav>
                                      </p:tavLst>
                                    </p:anim>
                                    <p:anim calcmode="lin" valueType="num">
                                      <p:cBhvr>
                                        <p:cTn id="13" dur="800" decel="100000" fill="hold"/>
                                        <p:tgtEl>
                                          <p:spTgt spid="7"/>
                                        </p:tgtEl>
                                        <p:attrNameLst>
                                          <p:attrName>ppt_x</p:attrName>
                                        </p:attrNameLst>
                                      </p:cBhvr>
                                      <p:tavLst>
                                        <p:tav tm="0">
                                          <p:val>
                                            <p:strVal val="#ppt_x+0.4"/>
                                          </p:val>
                                        </p:tav>
                                        <p:tav tm="100000">
                                          <p:val>
                                            <p:strVal val="#ppt_x-0.05"/>
                                          </p:val>
                                        </p:tav>
                                      </p:tavLst>
                                    </p:anim>
                                    <p:anim calcmode="lin" valueType="num">
                                      <p:cBhvr>
                                        <p:cTn id="14" dur="800" decel="100000" fill="hold"/>
                                        <p:tgtEl>
                                          <p:spTgt spid="7"/>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0" presetClass="exit" presetSubtype="0" fill="hold" nodeType="clickEffect">
                                  <p:stCondLst>
                                    <p:cond delay="0"/>
                                  </p:stCondLst>
                                  <p:childTnLst>
                                    <p:animEffect transition="out" filter="fade">
                                      <p:cBhvr>
                                        <p:cTn id="20" dur="800" accel="100000">
                                          <p:stCondLst>
                                            <p:cond delay="200"/>
                                          </p:stCondLst>
                                        </p:cTn>
                                        <p:tgtEl>
                                          <p:spTgt spid="7"/>
                                        </p:tgtEl>
                                      </p:cBhvr>
                                    </p:animEffect>
                                    <p:anim calcmode="lin" valueType="num">
                                      <p:cBhvr>
                                        <p:cTn id="21" dur="800" accel="100000">
                                          <p:stCondLst>
                                            <p:cond delay="200"/>
                                          </p:stCondLst>
                                        </p:cTn>
                                        <p:tgtEl>
                                          <p:spTgt spid="7"/>
                                        </p:tgtEl>
                                        <p:attrNameLst>
                                          <p:attrName>style.rotation</p:attrName>
                                        </p:attrNameLst>
                                      </p:cBhvr>
                                      <p:tavLst>
                                        <p:tav tm="0">
                                          <p:val>
                                            <p:fltVal val="0"/>
                                          </p:val>
                                        </p:tav>
                                        <p:tav tm="100000">
                                          <p:val>
                                            <p:fltVal val="-90"/>
                                          </p:val>
                                        </p:tav>
                                      </p:tavLst>
                                    </p:anim>
                                    <p:anim calcmode="lin" valueType="num">
                                      <p:cBhvr>
                                        <p:cTn id="22" dur="200" decel="100000"/>
                                        <p:tgtEl>
                                          <p:spTgt spid="7"/>
                                        </p:tgtEl>
                                        <p:attrNameLst>
                                          <p:attrName>ppt_x</p:attrName>
                                        </p:attrNameLst>
                                      </p:cBhvr>
                                      <p:tavLst>
                                        <p:tav tm="0">
                                          <p:val>
                                            <p:strVal val="ppt_x"/>
                                          </p:val>
                                        </p:tav>
                                        <p:tav tm="100000">
                                          <p:val>
                                            <p:strVal val="ppt_x-0.05"/>
                                          </p:val>
                                        </p:tav>
                                      </p:tavLst>
                                    </p:anim>
                                    <p:anim calcmode="lin" valueType="num">
                                      <p:cBhvr>
                                        <p:cTn id="23" dur="200" decel="100000"/>
                                        <p:tgtEl>
                                          <p:spTgt spid="7"/>
                                        </p:tgtEl>
                                        <p:attrNameLst>
                                          <p:attrName>ppt_y</p:attrName>
                                        </p:attrNameLst>
                                      </p:cBhvr>
                                      <p:tavLst>
                                        <p:tav tm="0">
                                          <p:val>
                                            <p:strVal val="ppt_y"/>
                                          </p:val>
                                        </p:tav>
                                        <p:tav tm="100000">
                                          <p:val>
                                            <p:strVal val="ppt_y+0.1"/>
                                          </p:val>
                                        </p:tav>
                                      </p:tavLst>
                                    </p:anim>
                                    <p:anim calcmode="lin" valueType="num">
                                      <p:cBhvr>
                                        <p:cTn id="24" dur="800" accel="100000">
                                          <p:stCondLst>
                                            <p:cond delay="200"/>
                                          </p:stCondLst>
                                        </p:cTn>
                                        <p:tgtEl>
                                          <p:spTgt spid="7"/>
                                        </p:tgtEl>
                                        <p:attrNameLst>
                                          <p:attrName>ppt_x</p:attrName>
                                        </p:attrNameLst>
                                      </p:cBhvr>
                                      <p:tavLst>
                                        <p:tav tm="0">
                                          <p:val>
                                            <p:strVal val="ppt_x"/>
                                          </p:val>
                                        </p:tav>
                                        <p:tav tm="100000">
                                          <p:val>
                                            <p:strVal val="ppt_x+0.4+0.05"/>
                                          </p:val>
                                        </p:tav>
                                      </p:tavLst>
                                    </p:anim>
                                    <p:anim calcmode="lin" valueType="num">
                                      <p:cBhvr>
                                        <p:cTn id="25" dur="800" accel="100000">
                                          <p:stCondLst>
                                            <p:cond delay="200"/>
                                          </p:stCondLst>
                                        </p:cTn>
                                        <p:tgtEl>
                                          <p:spTgt spid="7"/>
                                        </p:tgtEl>
                                        <p:attrNameLst>
                                          <p:attrName>ppt_y</p:attrName>
                                        </p:attrNameLst>
                                      </p:cBhvr>
                                      <p:tavLst>
                                        <p:tav tm="0">
                                          <p:val>
                                            <p:strVal val="ppt_y"/>
                                          </p:val>
                                        </p:tav>
                                        <p:tav tm="100000">
                                          <p:val>
                                            <p:strVal val="ppt_y-0.4-0.1"/>
                                          </p:val>
                                        </p:tav>
                                      </p:tavLst>
                                    </p:anim>
                                    <p:set>
                                      <p:cBhvr>
                                        <p:cTn id="26" dur="1" fill="hold">
                                          <p:stCondLst>
                                            <p:cond delay="999"/>
                                          </p:stCondLst>
                                        </p:cTn>
                                        <p:tgtEl>
                                          <p:spTgt spid="7"/>
                                        </p:tgtEl>
                                        <p:attrNameLst>
                                          <p:attrName>style.visibility</p:attrName>
                                        </p:attrNameLst>
                                      </p:cBhvr>
                                      <p:to>
                                        <p:strVal val="hidden"/>
                                      </p:to>
                                    </p:set>
                                  </p:childTnLst>
                                </p:cTn>
                              </p:par>
                            </p:childTnLst>
                          </p:cTn>
                        </p:par>
                        <p:par>
                          <p:cTn id="27" fill="hold">
                            <p:stCondLst>
                              <p:cond delay="1000"/>
                            </p:stCondLst>
                            <p:childTnLst>
                              <p:par>
                                <p:cTn id="28" presetID="23" presetClass="entr" presetSubtype="16" fill="hold" nodeType="afterEffect">
                                  <p:stCondLst>
                                    <p:cond delay="0"/>
                                  </p:stCondLst>
                                  <p:childTnLst>
                                    <p:set>
                                      <p:cBhvr>
                                        <p:cTn id="29" dur="1" fill="hold">
                                          <p:stCondLst>
                                            <p:cond delay="0"/>
                                          </p:stCondLst>
                                        </p:cTn>
                                        <p:tgtEl>
                                          <p:spTgt spid="18438"/>
                                        </p:tgtEl>
                                        <p:attrNameLst>
                                          <p:attrName>style.visibility</p:attrName>
                                        </p:attrNameLst>
                                      </p:cBhvr>
                                      <p:to>
                                        <p:strVal val="visible"/>
                                      </p:to>
                                    </p:set>
                                    <p:anim calcmode="lin" valueType="num">
                                      <p:cBhvr>
                                        <p:cTn id="30" dur="1000" fill="hold"/>
                                        <p:tgtEl>
                                          <p:spTgt spid="18438"/>
                                        </p:tgtEl>
                                        <p:attrNameLst>
                                          <p:attrName>ppt_w</p:attrName>
                                        </p:attrNameLst>
                                      </p:cBhvr>
                                      <p:tavLst>
                                        <p:tav tm="0">
                                          <p:val>
                                            <p:fltVal val="0"/>
                                          </p:val>
                                        </p:tav>
                                        <p:tav tm="100000">
                                          <p:val>
                                            <p:strVal val="#ppt_w"/>
                                          </p:val>
                                        </p:tav>
                                      </p:tavLst>
                                    </p:anim>
                                    <p:anim calcmode="lin" valueType="num">
                                      <p:cBhvr>
                                        <p:cTn id="31" dur="1000" fill="hold"/>
                                        <p:tgtEl>
                                          <p:spTgt spid="18438"/>
                                        </p:tgtEl>
                                        <p:attrNameLst>
                                          <p:attrName>ppt_h</p:attrName>
                                        </p:attrNameLst>
                                      </p:cBhvr>
                                      <p:tavLst>
                                        <p:tav tm="0">
                                          <p:val>
                                            <p:fltVal val="0"/>
                                          </p:val>
                                        </p:tav>
                                        <p:tav tm="100000">
                                          <p:val>
                                            <p:strVal val="#ppt_h"/>
                                          </p:val>
                                        </p:tav>
                                      </p:tavLst>
                                    </p:anim>
                                  </p:childTnLst>
                                </p:cTn>
                              </p:par>
                              <p:par>
                                <p:cTn id="32" presetID="23" presetClass="entr" presetSubtype="16" fill="hold" nodeType="with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p:cTn id="34" dur="1000" fill="hold"/>
                                        <p:tgtEl>
                                          <p:spTgt spid="2"/>
                                        </p:tgtEl>
                                        <p:attrNameLst>
                                          <p:attrName>ppt_w</p:attrName>
                                        </p:attrNameLst>
                                      </p:cBhvr>
                                      <p:tavLst>
                                        <p:tav tm="0">
                                          <p:val>
                                            <p:fltVal val="0"/>
                                          </p:val>
                                        </p:tav>
                                        <p:tav tm="100000">
                                          <p:val>
                                            <p:strVal val="#ppt_w"/>
                                          </p:val>
                                        </p:tav>
                                      </p:tavLst>
                                    </p:anim>
                                    <p:anim calcmode="lin" valueType="num">
                                      <p:cBhvr>
                                        <p:cTn id="35" dur="10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p:txBody>
          <a:bodyPr lIns="91440" rIns="91440" bIns="45720">
            <a:normAutofit fontScale="90000"/>
          </a:bodyPr>
          <a:lstStyle/>
          <a:p>
            <a:pPr>
              <a:defRPr/>
            </a:pPr>
            <a:r>
              <a:rPr lang="ru-RU" sz="4600" smtClean="0">
                <a:solidFill>
                  <a:srgbClr val="000066"/>
                </a:solidFill>
                <a:effectLst>
                  <a:outerShdw blurRad="38100" dist="38100" dir="2700000" algn="tl">
                    <a:srgbClr val="000000"/>
                  </a:outerShdw>
                </a:effectLst>
                <a:latin typeface="Georgia" pitchFamily="18" charset="0"/>
              </a:rPr>
              <a:t> Для чего нужны человеку зубы?</a:t>
            </a:r>
          </a:p>
        </p:txBody>
      </p:sp>
      <p:pic>
        <p:nvPicPr>
          <p:cNvPr id="6" name="Содержимое 5" descr="DSC01539.JPG"/>
          <p:cNvPicPr>
            <a:picLocks noGrp="1" noChangeAspect="1"/>
          </p:cNvPicPr>
          <p:nvPr>
            <p:ph sz="half" idx="4294967295"/>
          </p:nvPr>
        </p:nvPicPr>
        <p:blipFill>
          <a:blip r:embed="rId3"/>
          <a:srcRect/>
          <a:stretch>
            <a:fillRect/>
          </a:stretch>
        </p:blipFill>
        <p:spPr>
          <a:xfrm>
            <a:off x="4572000" y="2214563"/>
            <a:ext cx="4143375" cy="4143375"/>
          </a:xfrm>
          <a:ln w="76200" cmpd="tri">
            <a:solidFill>
              <a:srgbClr val="0099FF"/>
            </a:solidFill>
          </a:ln>
        </p:spPr>
      </p:pic>
      <p:pic>
        <p:nvPicPr>
          <p:cNvPr id="114692" name="Picture 5" descr="17870"/>
          <p:cNvPicPr>
            <a:picLocks noGrp="1" noChangeAspect="1" noChangeArrowheads="1"/>
          </p:cNvPicPr>
          <p:nvPr>
            <p:ph sz="half" idx="4294967295"/>
          </p:nvPr>
        </p:nvPicPr>
        <p:blipFill>
          <a:blip r:embed="rId4"/>
          <a:srcRect/>
          <a:stretch>
            <a:fillRect/>
          </a:stretch>
        </p:blipFill>
        <p:spPr>
          <a:xfrm>
            <a:off x="180975" y="2205038"/>
            <a:ext cx="4181475" cy="4216400"/>
          </a:xfrm>
          <a:noFill/>
          <a:ln w="76200" cmpd="tri">
            <a:solidFill>
              <a:srgbClr val="0099FF"/>
            </a:solidFill>
          </a:ln>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14692"/>
                                        </p:tgtEl>
                                        <p:attrNameLst>
                                          <p:attrName>style.visibility</p:attrName>
                                        </p:attrNameLst>
                                      </p:cBhvr>
                                      <p:to>
                                        <p:strVal val="visible"/>
                                      </p:to>
                                    </p:set>
                                    <p:animEffect transition="in" filter="dissolve">
                                      <p:cBhvr>
                                        <p:cTn id="7" dur="1000"/>
                                        <p:tgtEl>
                                          <p:spTgt spid="114692"/>
                                        </p:tgtEl>
                                      </p:cBhvr>
                                    </p:animEffect>
                                  </p:childTnLst>
                                </p:cTn>
                              </p:par>
                            </p:childTnLst>
                          </p:cTn>
                        </p:par>
                        <p:par>
                          <p:cTn id="8" fill="hold">
                            <p:stCondLst>
                              <p:cond delay="1000"/>
                            </p:stCondLst>
                            <p:childTnLst>
                              <p:par>
                                <p:cTn id="9" presetID="9"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Тема50">
  <a:themeElements>
    <a:clrScheme name="Облака 1">
      <a:dk1>
        <a:srgbClr val="4D4D4D"/>
      </a:dk1>
      <a:lt1>
        <a:srgbClr val="FFFFFF"/>
      </a:lt1>
      <a:dk2>
        <a:srgbClr val="0000A4"/>
      </a:dk2>
      <a:lt2>
        <a:srgbClr val="B7E7FF"/>
      </a:lt2>
      <a:accent1>
        <a:srgbClr val="0099CC"/>
      </a:accent1>
      <a:accent2>
        <a:srgbClr val="00CC99"/>
      </a:accent2>
      <a:accent3>
        <a:srgbClr val="AAAACF"/>
      </a:accent3>
      <a:accent4>
        <a:srgbClr val="DADADA"/>
      </a:accent4>
      <a:accent5>
        <a:srgbClr val="AACAE2"/>
      </a:accent5>
      <a:accent6>
        <a:srgbClr val="00B98A"/>
      </a:accent6>
      <a:hlink>
        <a:srgbClr val="FFCC00"/>
      </a:hlink>
      <a:folHlink>
        <a:srgbClr val="EE941C"/>
      </a:folHlink>
    </a:clrScheme>
    <a:fontScheme name="Облака">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блака 1">
        <a:dk1>
          <a:srgbClr val="4D4D4D"/>
        </a:dk1>
        <a:lt1>
          <a:srgbClr val="FFFFFF"/>
        </a:lt1>
        <a:dk2>
          <a:srgbClr val="0000A4"/>
        </a:dk2>
        <a:lt2>
          <a:srgbClr val="B7E7FF"/>
        </a:lt2>
        <a:accent1>
          <a:srgbClr val="0099CC"/>
        </a:accent1>
        <a:accent2>
          <a:srgbClr val="00CC99"/>
        </a:accent2>
        <a:accent3>
          <a:srgbClr val="AAAACF"/>
        </a:accent3>
        <a:accent4>
          <a:srgbClr val="DADADA"/>
        </a:accent4>
        <a:accent5>
          <a:srgbClr val="AACAE2"/>
        </a:accent5>
        <a:accent6>
          <a:srgbClr val="00B98A"/>
        </a:accent6>
        <a:hlink>
          <a:srgbClr val="FFCC00"/>
        </a:hlink>
        <a:folHlink>
          <a:srgbClr val="EE941C"/>
        </a:folHlink>
      </a:clrScheme>
      <a:clrMap bg1="dk2" tx1="lt1" bg2="dk1" tx2="lt2" accent1="accent1" accent2="accent2" accent3="accent3" accent4="accent4" accent5="accent5" accent6="accent6" hlink="hlink" folHlink="folHlink"/>
    </a:extraClrScheme>
    <a:extraClrScheme>
      <a:clrScheme name="Облака 2">
        <a:dk1>
          <a:srgbClr val="000066"/>
        </a:dk1>
        <a:lt1>
          <a:srgbClr val="FFFFFF"/>
        </a:lt1>
        <a:dk2>
          <a:srgbClr val="00A2DC"/>
        </a:dk2>
        <a:lt2>
          <a:srgbClr val="FFFFFF"/>
        </a:lt2>
        <a:accent1>
          <a:srgbClr val="0079A4"/>
        </a:accent1>
        <a:accent2>
          <a:srgbClr val="33CCCC"/>
        </a:accent2>
        <a:accent3>
          <a:srgbClr val="AACEEB"/>
        </a:accent3>
        <a:accent4>
          <a:srgbClr val="DADADA"/>
        </a:accent4>
        <a:accent5>
          <a:srgbClr val="AABECF"/>
        </a:accent5>
        <a:accent6>
          <a:srgbClr val="2DB9B9"/>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Облака 3">
        <a:dk1>
          <a:srgbClr val="010199"/>
        </a:dk1>
        <a:lt1>
          <a:srgbClr val="FFFFFF"/>
        </a:lt1>
        <a:dk2>
          <a:srgbClr val="000092"/>
        </a:dk2>
        <a:lt2>
          <a:srgbClr val="CCFFFF"/>
        </a:lt2>
        <a:accent1>
          <a:srgbClr val="66CCFF"/>
        </a:accent1>
        <a:accent2>
          <a:srgbClr val="2EBDBA"/>
        </a:accent2>
        <a:accent3>
          <a:srgbClr val="AAAAC7"/>
        </a:accent3>
        <a:accent4>
          <a:srgbClr val="DADADA"/>
        </a:accent4>
        <a:accent5>
          <a:srgbClr val="B8E2FF"/>
        </a:accent5>
        <a:accent6>
          <a:srgbClr val="29ABA8"/>
        </a:accent6>
        <a:hlink>
          <a:srgbClr val="66FFFF"/>
        </a:hlink>
        <a:folHlink>
          <a:srgbClr val="CC99FF"/>
        </a:folHlink>
      </a:clrScheme>
      <a:clrMap bg1="dk2" tx1="lt1" bg2="dk1" tx2="lt2" accent1="accent1" accent2="accent2" accent3="accent3" accent4="accent4" accent5="accent5" accent6="accent6" hlink="hlink" folHlink="folHlink"/>
    </a:extraClrScheme>
    <a:extraClrScheme>
      <a:clrScheme name="Облака 4">
        <a:dk1>
          <a:srgbClr val="000000"/>
        </a:dk1>
        <a:lt1>
          <a:srgbClr val="FFFFFF"/>
        </a:lt1>
        <a:dk2>
          <a:srgbClr val="006A67"/>
        </a:dk2>
        <a:lt2>
          <a:srgbClr val="FFFFCC"/>
        </a:lt2>
        <a:accent1>
          <a:srgbClr val="33CCCC"/>
        </a:accent1>
        <a:accent2>
          <a:srgbClr val="6D6FC7"/>
        </a:accent2>
        <a:accent3>
          <a:srgbClr val="AAB9B8"/>
        </a:accent3>
        <a:accent4>
          <a:srgbClr val="DADADA"/>
        </a:accent4>
        <a:accent5>
          <a:srgbClr val="ADE2E2"/>
        </a:accent5>
        <a:accent6>
          <a:srgbClr val="6264B4"/>
        </a:accent6>
        <a:hlink>
          <a:srgbClr val="00FFFF"/>
        </a:hlink>
        <a:folHlink>
          <a:srgbClr val="00CC66"/>
        </a:folHlink>
      </a:clrScheme>
      <a:clrMap bg1="dk2" tx1="lt1" bg2="dk1" tx2="lt2" accent1="accent1" accent2="accent2" accent3="accent3" accent4="accent4" accent5="accent5" accent6="accent6" hlink="hlink" folHlink="folHlink"/>
    </a:extraClrScheme>
    <a:extraClrScheme>
      <a:clrScheme name="Облака 5">
        <a:dk1>
          <a:srgbClr val="4D4D4D"/>
        </a:dk1>
        <a:lt1>
          <a:srgbClr val="FFFFFF"/>
        </a:lt1>
        <a:dk2>
          <a:srgbClr val="650BB7"/>
        </a:dk2>
        <a:lt2>
          <a:srgbClr val="FFFFFF"/>
        </a:lt2>
        <a:accent1>
          <a:srgbClr val="FF66FF"/>
        </a:accent1>
        <a:accent2>
          <a:srgbClr val="666699"/>
        </a:accent2>
        <a:accent3>
          <a:srgbClr val="B8AAD8"/>
        </a:accent3>
        <a:accent4>
          <a:srgbClr val="DADADA"/>
        </a:accent4>
        <a:accent5>
          <a:srgbClr val="FFB8FF"/>
        </a:accent5>
        <a:accent6>
          <a:srgbClr val="5C5C8A"/>
        </a:accent6>
        <a:hlink>
          <a:srgbClr val="E9E9FF"/>
        </a:hlink>
        <a:folHlink>
          <a:srgbClr val="CCECFF"/>
        </a:folHlink>
      </a:clrScheme>
      <a:clrMap bg1="dk2" tx1="lt1" bg2="dk1" tx2="lt2" accent1="accent1" accent2="accent2" accent3="accent3" accent4="accent4" accent5="accent5" accent6="accent6" hlink="hlink" folHlink="folHlink"/>
    </a:extraClrScheme>
    <a:extraClrScheme>
      <a:clrScheme name="Облака 6">
        <a:dk1>
          <a:srgbClr val="FFFFFF"/>
        </a:dk1>
        <a:lt1>
          <a:srgbClr val="FFFFFF"/>
        </a:lt1>
        <a:dk2>
          <a:srgbClr val="005000"/>
        </a:dk2>
        <a:lt2>
          <a:srgbClr val="DCEAAE"/>
        </a:lt2>
        <a:accent1>
          <a:srgbClr val="99CC00"/>
        </a:accent1>
        <a:accent2>
          <a:srgbClr val="6F801A"/>
        </a:accent2>
        <a:accent3>
          <a:srgbClr val="AAB3AA"/>
        </a:accent3>
        <a:accent4>
          <a:srgbClr val="DADADA"/>
        </a:accent4>
        <a:accent5>
          <a:srgbClr val="CAE2AA"/>
        </a:accent5>
        <a:accent6>
          <a:srgbClr val="647316"/>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Облака 7">
        <a:dk1>
          <a:srgbClr val="4F4F77"/>
        </a:dk1>
        <a:lt1>
          <a:srgbClr val="FFFFFF"/>
        </a:lt1>
        <a:dk2>
          <a:srgbClr val="7979A5"/>
        </a:dk2>
        <a:lt2>
          <a:srgbClr val="F3F3FF"/>
        </a:lt2>
        <a:accent1>
          <a:srgbClr val="5D5D8B"/>
        </a:accent1>
        <a:accent2>
          <a:srgbClr val="66CCFF"/>
        </a:accent2>
        <a:accent3>
          <a:srgbClr val="BEBECF"/>
        </a:accent3>
        <a:accent4>
          <a:srgbClr val="DADADA"/>
        </a:accent4>
        <a:accent5>
          <a:srgbClr val="B6B6C4"/>
        </a:accent5>
        <a:accent6>
          <a:srgbClr val="5CB9E7"/>
        </a:accent6>
        <a:hlink>
          <a:srgbClr val="CCECFF"/>
        </a:hlink>
        <a:folHlink>
          <a:srgbClr val="FFFFCC"/>
        </a:folHlink>
      </a:clrScheme>
      <a:clrMap bg1="dk2" tx1="lt1" bg2="dk1" tx2="lt2" accent1="accent1" accent2="accent2" accent3="accent3" accent4="accent4" accent5="accent5" accent6="accent6" hlink="hlink" folHlink="folHlink"/>
    </a:extraClrScheme>
    <a:extraClrScheme>
      <a:clrScheme name="Облака 8">
        <a:dk1>
          <a:srgbClr val="000000"/>
        </a:dk1>
        <a:lt1>
          <a:srgbClr val="B9B9B9"/>
        </a:lt1>
        <a:dk2>
          <a:srgbClr val="8A8472"/>
        </a:dk2>
        <a:lt2>
          <a:srgbClr val="4D4D4D"/>
        </a:lt2>
        <a:accent1>
          <a:srgbClr val="EDEEE2"/>
        </a:accent1>
        <a:accent2>
          <a:srgbClr val="7FAA7E"/>
        </a:accent2>
        <a:accent3>
          <a:srgbClr val="D9D9D9"/>
        </a:accent3>
        <a:accent4>
          <a:srgbClr val="000000"/>
        </a:accent4>
        <a:accent5>
          <a:srgbClr val="F4F5EE"/>
        </a:accent5>
        <a:accent6>
          <a:srgbClr val="729A72"/>
        </a:accent6>
        <a:hlink>
          <a:srgbClr val="008000"/>
        </a:hlink>
        <a:folHlink>
          <a:srgbClr val="989400"/>
        </a:folHlink>
      </a:clrScheme>
      <a:clrMap bg1="lt1" tx1="dk1" bg2="lt2" tx2="dk2" accent1="accent1" accent2="accent2" accent3="accent3" accent4="accent4" accent5="accent5" accent6="accent6" hlink="hlink" folHlink="folHlink"/>
    </a:extraClrScheme>
    <a:extraClrScheme>
      <a:clrScheme name="Облака 9">
        <a:dk1>
          <a:srgbClr val="000000"/>
        </a:dk1>
        <a:lt1>
          <a:srgbClr val="FEA24E"/>
        </a:lt1>
        <a:dk2>
          <a:srgbClr val="CC6600"/>
        </a:dk2>
        <a:lt2>
          <a:srgbClr val="808080"/>
        </a:lt2>
        <a:accent1>
          <a:srgbClr val="FBEECD"/>
        </a:accent1>
        <a:accent2>
          <a:srgbClr val="ECD044"/>
        </a:accent2>
        <a:accent3>
          <a:srgbClr val="FECEB2"/>
        </a:accent3>
        <a:accent4>
          <a:srgbClr val="000000"/>
        </a:accent4>
        <a:accent5>
          <a:srgbClr val="FDF5E3"/>
        </a:accent5>
        <a:accent6>
          <a:srgbClr val="D6BC3D"/>
        </a:accent6>
        <a:hlink>
          <a:srgbClr val="E42B00"/>
        </a:hlink>
        <a:folHlink>
          <a:srgbClr val="9966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43">
  <a:themeElements>
    <a:clrScheme name="Welcome">
      <a:dk1>
        <a:sysClr val="windowText" lastClr="000000"/>
      </a:dk1>
      <a:lt1>
        <a:sysClr val="window" lastClr="FFFFFF"/>
      </a:lt1>
      <a:dk2>
        <a:srgbClr val="00272B"/>
      </a:dk2>
      <a:lt2>
        <a:srgbClr val="F7F7FF"/>
      </a:lt2>
      <a:accent1>
        <a:srgbClr val="006AED"/>
      </a:accent1>
      <a:accent2>
        <a:srgbClr val="0087BF"/>
      </a:accent2>
      <a:accent3>
        <a:srgbClr val="5D974B"/>
      </a:accent3>
      <a:accent4>
        <a:srgbClr val="9DBB3F"/>
      </a:accent4>
      <a:accent5>
        <a:srgbClr val="C77CC7"/>
      </a:accent5>
      <a:accent6>
        <a:srgbClr val="996699"/>
      </a:accent6>
      <a:hlink>
        <a:srgbClr val="E78707"/>
      </a:hlink>
      <a:folHlink>
        <a:srgbClr val="C618BA"/>
      </a:folHlink>
    </a:clrScheme>
    <a:fontScheme name="Welcome">
      <a:majorFont>
        <a:latin typeface="Book Antiqua"/>
        <a:ea typeface=""/>
        <a:cs typeface=""/>
        <a:font script="Jpan" typeface="ＭＳ Ｐゴシック"/>
        <a:font script="Hang" typeface="돋움"/>
        <a:font script="Hans" typeface="华文中宋"/>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mbria"/>
        <a:ea typeface=""/>
        <a:cs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elcome">
      <a:fillStyleLst>
        <a:solidFill>
          <a:schemeClr val="phClr">
            <a:tint val="100000"/>
            <a:shade val="100000"/>
            <a:hueMod val="100000"/>
            <a:satMod val="150000"/>
          </a:schemeClr>
        </a:solidFill>
        <a:gradFill rotWithShape="1">
          <a:gsLst>
            <a:gs pos="0">
              <a:schemeClr val="phClr">
                <a:tint val="10000"/>
                <a:shade val="100000"/>
                <a:hueMod val="100000"/>
                <a:satMod val="1000000"/>
              </a:schemeClr>
            </a:gs>
            <a:gs pos="100000">
              <a:schemeClr val="phClr">
                <a:tint val="100000"/>
                <a:shade val="100000"/>
                <a:hueMod val="100000"/>
                <a:satMod val="300000"/>
              </a:schemeClr>
            </a:gs>
          </a:gsLst>
          <a:lin ang="16200000" scaled="1"/>
        </a:gradFill>
        <a:gradFill flip="none" rotWithShape="1">
          <a:gsLst>
            <a:gs pos="0">
              <a:schemeClr val="phClr">
                <a:tint val="70000"/>
              </a:schemeClr>
            </a:gs>
            <a:gs pos="30000">
              <a:schemeClr val="phClr">
                <a:tint val="90000"/>
              </a:schemeClr>
            </a:gs>
            <a:gs pos="88000">
              <a:schemeClr val="phClr">
                <a:shade val="30000"/>
              </a:schemeClr>
            </a:gs>
            <a:gs pos="100000">
              <a:schemeClr val="phClr">
                <a:shade val="20000"/>
              </a:schemeClr>
            </a:gs>
          </a:gsLst>
          <a:lin ang="5400000" scaled="1"/>
          <a:tileRect/>
        </a:grad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glow>
              <a:schemeClr val="phClr">
                <a:tint val="100000"/>
                <a:shade val="100000"/>
                <a:hueMod val="100000"/>
                <a:satMod val="100000"/>
              </a:schemeClr>
            </a:glow>
          </a:effectLst>
        </a:effectStyle>
        <a:effectStyle>
          <a:effectLst>
            <a:outerShdw blurRad="39000" dist="25400" dir="5400000">
              <a:srgbClr val="000000">
                <a:alpha val="40000"/>
              </a:srgbClr>
            </a:outerShdw>
          </a:effectLst>
        </a:effectStyle>
        <a:effectStyle>
          <a:effectLst>
            <a:outerShdw blurRad="39000" dist="25400" dir="5400000">
              <a:srgbClr val="000000">
                <a:alpha val="30000"/>
              </a:srgbClr>
            </a:outerShdw>
          </a:effectLst>
          <a:scene3d>
            <a:camera prst="orthographicFront" fov="0">
              <a:rot lat="0" lon="0" rev="0"/>
            </a:camera>
            <a:lightRig rig="contrasting" dir="t">
              <a:rot lat="0" lon="0" rev="16500000"/>
            </a:lightRig>
          </a:scene3d>
          <a:sp3d prstMaterial="powder">
            <a:bevelT w="152400"/>
            <a:contourClr>
              <a:schemeClr val="phClr"/>
            </a:contourClr>
          </a:sp3d>
        </a:effectStyle>
      </a:effectStyleLst>
      <a:bgFillStyleLst>
        <a:solidFill>
          <a:schemeClr val="phClr">
            <a:tint val="100000"/>
            <a:shade val="100000"/>
            <a:hueMod val="100000"/>
            <a:satMod val="100000"/>
          </a:schemeClr>
        </a:solidFill>
        <a:gradFill rotWithShape="1">
          <a:gsLst>
            <a:gs pos="0">
              <a:schemeClr val="phClr">
                <a:tint val="100000"/>
                <a:shade val="30000"/>
                <a:hueMod val="100000"/>
              </a:schemeClr>
            </a:gs>
            <a:gs pos="20000">
              <a:schemeClr val="phClr">
                <a:tint val="100000"/>
                <a:shade val="100000"/>
                <a:hueMod val="100000"/>
              </a:schemeClr>
            </a:gs>
            <a:gs pos="100000">
              <a:schemeClr val="phClr">
                <a:tint val="90000"/>
                <a:shade val="100000"/>
                <a:hueMod val="100000"/>
                <a:satMod val="1600000"/>
              </a:schemeClr>
            </a:gs>
          </a:gsLst>
          <a:lin ang="16200000" scaled="1"/>
        </a:gradFill>
        <a:gradFill rotWithShape="1">
          <a:gsLst>
            <a:gs pos="0">
              <a:schemeClr val="phClr">
                <a:tint val="100000"/>
                <a:shade val="30000"/>
                <a:hueMod val="100000"/>
                <a:satMod val="1600000"/>
              </a:schemeClr>
            </a:gs>
            <a:gs pos="20000">
              <a:schemeClr val="phClr">
                <a:tint val="100000"/>
                <a:shade val="100000"/>
                <a:hueMod val="100000"/>
                <a:satMod val="500000"/>
              </a:schemeClr>
            </a:gs>
            <a:gs pos="100000">
              <a:schemeClr val="phClr">
                <a:tint val="90000"/>
                <a:shade val="100000"/>
                <a:hueMod val="100000"/>
                <a:satMod val="1600000"/>
              </a:schemeClr>
            </a:gs>
          </a:gsLst>
          <a:lin ang="16200000" scaled="1"/>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Тема50</Template>
  <TotalTime>1062</TotalTime>
  <Words>333</Words>
  <Application>Microsoft Office PowerPoint</Application>
  <PresentationFormat>Экран (4:3)</PresentationFormat>
  <Paragraphs>99</Paragraphs>
  <Slides>22</Slides>
  <Notes>22</Notes>
  <HiddenSlides>0</HiddenSlides>
  <MMClips>0</MMClips>
  <ScaleCrop>false</ScaleCrop>
  <HeadingPairs>
    <vt:vector size="4" baseType="variant">
      <vt:variant>
        <vt:lpstr>Тема</vt:lpstr>
      </vt:variant>
      <vt:variant>
        <vt:i4>2</vt:i4>
      </vt:variant>
      <vt:variant>
        <vt:lpstr>Заголовки слайдов</vt:lpstr>
      </vt:variant>
      <vt:variant>
        <vt:i4>22</vt:i4>
      </vt:variant>
    </vt:vector>
  </HeadingPairs>
  <TitlesOfParts>
    <vt:vector size="24" baseType="lpstr">
      <vt:lpstr>1_Тема50</vt:lpstr>
      <vt:lpstr>Тема43</vt:lpstr>
      <vt:lpstr>  Окружающий мир</vt:lpstr>
      <vt:lpstr>Слайд 2</vt:lpstr>
      <vt:lpstr>Слайд 3</vt:lpstr>
      <vt:lpstr>Слайд 4</vt:lpstr>
      <vt:lpstr>Слайд 5</vt:lpstr>
      <vt:lpstr>Слайд 6</vt:lpstr>
      <vt:lpstr>Какие ещё бывают зубы?</vt:lpstr>
      <vt:lpstr>Слайд 8</vt:lpstr>
      <vt:lpstr> Для чего нужны человеку зубы?</vt:lpstr>
      <vt:lpstr>Как правильно чистить зубы? </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vector>
  </TitlesOfParts>
  <Company>Formoza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«Познай самого себя».</dc:title>
  <dc:creator>Пользователь</dc:creator>
  <cp:lastModifiedBy>vladimir</cp:lastModifiedBy>
  <cp:revision>111</cp:revision>
  <dcterms:created xsi:type="dcterms:W3CDTF">2007-02-07T05:59:06Z</dcterms:created>
  <dcterms:modified xsi:type="dcterms:W3CDTF">2013-12-14T11:47:59Z</dcterms:modified>
</cp:coreProperties>
</file>