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672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31840" y="260648"/>
            <a:ext cx="316835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Автоматизация звука Л в слогах и словах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«Подарки от </a:t>
            </a:r>
            <a:r>
              <a:rPr lang="ru-RU" sz="3600" b="1" i="1" smtClean="0">
                <a:solidFill>
                  <a:srgbClr val="C00000"/>
                </a:solidFill>
              </a:rPr>
              <a:t>Смешариков»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pPr algn="ctr"/>
            <a:endParaRPr lang="ru-RU" sz="2000" b="1" i="1" dirty="0">
              <a:solidFill>
                <a:srgbClr val="C00000"/>
              </a:solidFill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Автор: </a:t>
            </a:r>
            <a:r>
              <a:rPr lang="ru-RU" sz="2000" dirty="0" smtClean="0"/>
              <a:t>учитель-логопед Зверева М.В.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99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86f/00022b4e-9bce2ba3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5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434631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ЛА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23728" y="3982465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ЛА</a:t>
            </a:r>
            <a:endParaRPr lang="ru-RU" sz="3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7002" y="3342017"/>
            <a:ext cx="111601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15" y="2853655"/>
            <a:ext cx="111601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s://svetelektro.net/images/stories/virtuemart/product/12610-camelio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2977" y="886289"/>
            <a:ext cx="1588263" cy="159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m1.narvii.com/7310/1c46aab8c0ac5a6ea56c621c145aa3c22d7e3554r1-1024-899v2_hq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8766" y="799785"/>
            <a:ext cx="1716683" cy="167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rs.mds.yandex.net/get-zen_doc/241223/pub_5c35ca7b9175d500aabd76b4_5c35cc1348312b00a9981515/scale_120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6836" y="757624"/>
            <a:ext cx="2580543" cy="171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04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86f/00022b4e-9bce2ba3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5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36296" y="4389809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ЛО</a:t>
            </a:r>
            <a:endParaRPr lang="ru-RU" sz="4000" b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760172"/>
            <a:ext cx="12747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8794" y="3316659"/>
            <a:ext cx="12747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833322"/>
            <a:ext cx="1274763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 descr="https://lookw.ru/9/970/1566943698-1-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620688"/>
            <a:ext cx="2520280" cy="185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ribachokopt.ru/upload/iblock/025/0251f761c5edbde5ee6270cd8a4697d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10447"/>
            <a:ext cx="2736304" cy="192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8889" y="386219"/>
            <a:ext cx="2736303" cy="217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4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86f/00022b4e-9bce2ba3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5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4437112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ЛУ</a:t>
            </a:r>
            <a:endParaRPr lang="ru-RU" sz="4000" b="1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711450"/>
            <a:ext cx="1206500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7934" y="3286125"/>
            <a:ext cx="1206500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784600"/>
            <a:ext cx="1206500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http://thumbs.dfs.ivi.ru/storage4/contents/a/2/1feb3268bfbcfc86db74ee1a8ef7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1296" y="980728"/>
            <a:ext cx="2055151" cy="154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www.vladtime.ru/uploads/posts/2016-12/1482319859_kmo_085447_06924_1_t210_0153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704" y="919056"/>
            <a:ext cx="2316334" cy="166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704" y="708497"/>
            <a:ext cx="2316334" cy="189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44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86f/00022b4e-9bce2ba3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5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4497040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ЛЫ</a:t>
            </a:r>
            <a:endParaRPr lang="ru-RU" sz="3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8024" y="2780928"/>
            <a:ext cx="12065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0974" y="3310665"/>
            <a:ext cx="12065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1524" y="3868672"/>
            <a:ext cx="120650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94224" y="548680"/>
            <a:ext cx="3008888" cy="2005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548680"/>
            <a:ext cx="3438016" cy="203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13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86f/00022b4e-9bce2ba3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5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4437112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ЛА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393305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ЛО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89928" y="3408643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ЛЫ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29988" y="2924944"/>
            <a:ext cx="997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ЛУ</a:t>
            </a:r>
            <a:endParaRPr lang="ru-RU" sz="3600" b="1" dirty="0"/>
          </a:p>
        </p:txBody>
      </p:sp>
      <p:pic>
        <p:nvPicPr>
          <p:cNvPr id="4098" name="Picture 2" descr="https://life-secrets.ru/wp-content/uploads/2020/07/lupa-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0976" y="995590"/>
            <a:ext cx="1937740" cy="145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304213"/>
            <a:ext cx="1182687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822406"/>
            <a:ext cx="12620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7535" y="2768195"/>
            <a:ext cx="11223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3636" y="3248109"/>
            <a:ext cx="115252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0976" y="981597"/>
            <a:ext cx="2189604" cy="149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295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27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2021-11-01T04:42:09Z</dcterms:created>
  <dcterms:modified xsi:type="dcterms:W3CDTF">2021-11-02T02:15:18Z</dcterms:modified>
</cp:coreProperties>
</file>