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DEC9F2F-8564-4422-8FAF-B69E69E5A4F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E354075-197E-4D74-B8C1-4AB07F8873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Пословицы и поговорки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Урок -игра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0866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юдмилаБеляева\Desktop\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0" t="3445" r="18666" b="9473"/>
          <a:stretch/>
        </p:blipFill>
        <p:spPr bwMode="auto">
          <a:xfrm>
            <a:off x="323528" y="0"/>
            <a:ext cx="864096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2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avatars.mds.yandex.net/get-altay/2134557/2a0000017398cad956dd1989134639223023/XX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60338"/>
            <a:ext cx="8782050" cy="6509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15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5760"/>
            <a:ext cx="8496944" cy="1695088"/>
          </a:xfrm>
        </p:spPr>
        <p:txBody>
          <a:bodyPr/>
          <a:lstStyle/>
          <a:p>
            <a:r>
              <a:rPr lang="ru-RU" sz="4000" dirty="0"/>
              <a:t>1. </a:t>
            </a:r>
            <a:r>
              <a:rPr lang="ru-RU" sz="4000" dirty="0" smtClean="0"/>
              <a:t>Найди лишнее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856984" cy="3744416"/>
          </a:xfrm>
        </p:spPr>
        <p:txBody>
          <a:bodyPr>
            <a:normAutofit fontScale="32500" lnSpcReduction="20000"/>
          </a:bodyPr>
          <a:lstStyle/>
          <a:p>
            <a:r>
              <a:rPr lang="ru-RU" sz="10000" dirty="0" smtClean="0"/>
              <a:t>Про </a:t>
            </a:r>
            <a:r>
              <a:rPr lang="ru-RU" sz="10000" dirty="0"/>
              <a:t>лентяя:</a:t>
            </a:r>
          </a:p>
          <a:p>
            <a:r>
              <a:rPr lang="ru-RU" sz="10000" dirty="0" smtClean="0"/>
              <a:t>1. Люди </a:t>
            </a:r>
            <a:r>
              <a:rPr lang="ru-RU" sz="10000" dirty="0"/>
              <a:t>пашут, а он руками </a:t>
            </a:r>
            <a:r>
              <a:rPr lang="ru-RU" sz="10000" dirty="0" smtClean="0"/>
              <a:t>машет.</a:t>
            </a:r>
          </a:p>
          <a:p>
            <a:r>
              <a:rPr lang="ru-RU" sz="10000" dirty="0" smtClean="0"/>
              <a:t>2</a:t>
            </a:r>
            <a:r>
              <a:rPr lang="ru-RU" sz="10000" dirty="0"/>
              <a:t>. На чужой каравай рта не </a:t>
            </a:r>
            <a:r>
              <a:rPr lang="ru-RU" sz="10000" dirty="0" smtClean="0"/>
              <a:t>разевай.</a:t>
            </a:r>
          </a:p>
          <a:p>
            <a:r>
              <a:rPr lang="ru-RU" sz="10000" dirty="0" smtClean="0"/>
              <a:t>3</a:t>
            </a:r>
            <a:r>
              <a:rPr lang="ru-RU" sz="10000" dirty="0"/>
              <a:t>. День гуляет, два больной, а на третий </a:t>
            </a:r>
            <a:r>
              <a:rPr lang="ru-RU" sz="10000" dirty="0" smtClean="0"/>
              <a:t>выходной.</a:t>
            </a:r>
          </a:p>
          <a:p>
            <a:r>
              <a:rPr lang="ru-RU" sz="10000" dirty="0" smtClean="0"/>
              <a:t>4</a:t>
            </a:r>
            <a:r>
              <a:rPr lang="ru-RU" sz="10000" dirty="0"/>
              <a:t>. Словами и туда и сюда, а делом </a:t>
            </a:r>
            <a:r>
              <a:rPr lang="ru-RU" sz="10000" dirty="0" smtClean="0"/>
              <a:t>никуда.</a:t>
            </a:r>
            <a:endParaRPr lang="ru-RU" sz="10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303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5760"/>
            <a:ext cx="8496944" cy="1695088"/>
          </a:xfrm>
        </p:spPr>
        <p:txBody>
          <a:bodyPr/>
          <a:lstStyle/>
          <a:p>
            <a:r>
              <a:rPr lang="ru-RU" sz="4000" dirty="0"/>
              <a:t>1. </a:t>
            </a:r>
            <a:r>
              <a:rPr lang="ru-RU" sz="4000" dirty="0" smtClean="0"/>
              <a:t>Найди лишнее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856984" cy="374441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 учение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Корень </a:t>
            </a:r>
            <a:r>
              <a:rPr lang="ru-RU" sz="3200" dirty="0"/>
              <a:t>учения горек, да плод </a:t>
            </a:r>
            <a:r>
              <a:rPr lang="ru-RU" sz="3200" dirty="0" smtClean="0"/>
              <a:t>сладок.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Правда </a:t>
            </a:r>
            <a:r>
              <a:rPr lang="ru-RU" sz="3200" dirty="0"/>
              <a:t>в воде не тонет, в огне не </a:t>
            </a:r>
            <a:r>
              <a:rPr lang="ru-RU" sz="3200" dirty="0" smtClean="0"/>
              <a:t>горит.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Человек </a:t>
            </a:r>
            <a:r>
              <a:rPr lang="ru-RU" sz="3200" dirty="0"/>
              <a:t>неученый, что топор </a:t>
            </a:r>
            <a:r>
              <a:rPr lang="ru-RU" sz="3200" dirty="0" err="1" smtClean="0"/>
              <a:t>неточеный</a:t>
            </a:r>
            <a:r>
              <a:rPr lang="ru-RU" sz="3200" dirty="0" smtClean="0"/>
              <a:t>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По</a:t>
            </a:r>
            <a:r>
              <a:rPr lang="ru-RU" sz="3200" dirty="0"/>
              <a:t> платью встречают, по уму провожают.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84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2. Кто первый?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00628"/>
            <a:ext cx="8424936" cy="5424716"/>
          </a:xfrm>
        </p:spPr>
        <p:txBody>
          <a:bodyPr>
            <a:normAutofit fontScale="85000" lnSpcReduction="20000"/>
          </a:bodyPr>
          <a:lstStyle/>
          <a:p>
            <a:r>
              <a:rPr lang="ru-RU" sz="4100" dirty="0" smtClean="0"/>
              <a:t>Что </a:t>
            </a:r>
            <a:r>
              <a:rPr lang="ru-RU" sz="4100" dirty="0"/>
              <a:t>посеешь </a:t>
            </a:r>
            <a:r>
              <a:rPr lang="ru-RU" sz="4100" dirty="0" smtClean="0"/>
              <a:t>… </a:t>
            </a:r>
            <a:endParaRPr lang="ru-RU" sz="4100" dirty="0"/>
          </a:p>
          <a:p>
            <a:r>
              <a:rPr lang="ru-RU" sz="4100" dirty="0" smtClean="0"/>
              <a:t>С </a:t>
            </a:r>
            <a:r>
              <a:rPr lang="ru-RU" sz="4100" dirty="0"/>
              <a:t>кем поведёшься, …. </a:t>
            </a:r>
          </a:p>
          <a:p>
            <a:r>
              <a:rPr lang="ru-RU" sz="4100" dirty="0"/>
              <a:t>Без труда </a:t>
            </a:r>
            <a:r>
              <a:rPr lang="ru-RU" sz="4100" dirty="0" smtClean="0"/>
              <a:t>….</a:t>
            </a:r>
          </a:p>
          <a:p>
            <a:r>
              <a:rPr lang="ru-RU" sz="4100" dirty="0" smtClean="0"/>
              <a:t>Сделал </a:t>
            </a:r>
            <a:r>
              <a:rPr lang="ru-RU" sz="4100" dirty="0"/>
              <a:t>дело … </a:t>
            </a:r>
          </a:p>
          <a:p>
            <a:r>
              <a:rPr lang="ru-RU" sz="4100" dirty="0"/>
              <a:t>В гостях хорошо, </a:t>
            </a:r>
            <a:r>
              <a:rPr lang="ru-RU" sz="4100" dirty="0" smtClean="0"/>
              <a:t>……</a:t>
            </a:r>
            <a:endParaRPr lang="ru-RU" sz="4100" dirty="0"/>
          </a:p>
          <a:p>
            <a:r>
              <a:rPr lang="ru-RU" sz="4100" dirty="0" smtClean="0"/>
              <a:t>С </a:t>
            </a:r>
            <a:r>
              <a:rPr lang="ru-RU" sz="4100" dirty="0"/>
              <a:t>кем поведёшься …… </a:t>
            </a:r>
          </a:p>
          <a:p>
            <a:r>
              <a:rPr lang="ru-RU" sz="4100" dirty="0"/>
              <a:t>Готовь сани летом, </a:t>
            </a:r>
            <a:r>
              <a:rPr lang="ru-RU" sz="4100" dirty="0" smtClean="0"/>
              <a:t>…..</a:t>
            </a:r>
            <a:endParaRPr lang="ru-RU" sz="4100" dirty="0"/>
          </a:p>
          <a:p>
            <a:r>
              <a:rPr lang="ru-RU" sz="4100" dirty="0"/>
              <a:t>Как аукнется, ….. </a:t>
            </a:r>
          </a:p>
          <a:p>
            <a:r>
              <a:rPr lang="ru-RU" sz="4100" dirty="0"/>
              <a:t>За двумя зайцами погонишься, …… </a:t>
            </a:r>
          </a:p>
          <a:p>
            <a:r>
              <a:rPr lang="ru-RU" sz="4100" dirty="0"/>
              <a:t>Чем дальше в лес, ……тем больше дров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2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65760"/>
            <a:ext cx="8856984" cy="1407056"/>
          </a:xfrm>
        </p:spPr>
        <p:txBody>
          <a:bodyPr/>
          <a:lstStyle/>
          <a:p>
            <a:r>
              <a:rPr lang="ru-RU" sz="4000" dirty="0" smtClean="0"/>
              <a:t>3. путаница: Собери 2 пословицы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772816"/>
            <a:ext cx="2812936" cy="3312368"/>
          </a:xfrm>
        </p:spPr>
        <p:txBody>
          <a:bodyPr>
            <a:noAutofit/>
          </a:bodyPr>
          <a:lstStyle/>
          <a:p>
            <a:r>
              <a:rPr lang="ru-RU" sz="3600" dirty="0" smtClean="0"/>
              <a:t>большого</a:t>
            </a:r>
          </a:p>
          <a:p>
            <a:r>
              <a:rPr lang="ru-RU" sz="3600" dirty="0" smtClean="0"/>
              <a:t>маленькое</a:t>
            </a:r>
          </a:p>
          <a:p>
            <a:r>
              <a:rPr lang="ru-RU" sz="3600" dirty="0"/>
              <a:t>лучше</a:t>
            </a:r>
          </a:p>
          <a:p>
            <a:r>
              <a:rPr lang="ru-RU" sz="3600" dirty="0" smtClean="0"/>
              <a:t>безделья</a:t>
            </a:r>
          </a:p>
          <a:p>
            <a:r>
              <a:rPr lang="ru-RU" sz="3600" dirty="0" smtClean="0"/>
              <a:t>дело</a:t>
            </a:r>
            <a:endParaRPr lang="ru-RU" sz="3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220072" y="1916832"/>
            <a:ext cx="2812936" cy="3168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большому</a:t>
            </a:r>
          </a:p>
          <a:p>
            <a:r>
              <a:rPr lang="ru-RU" sz="3600" dirty="0"/>
              <a:t>умение</a:t>
            </a:r>
          </a:p>
          <a:p>
            <a:r>
              <a:rPr lang="ru-RU" sz="3600" dirty="0" smtClean="0"/>
              <a:t>терпению</a:t>
            </a:r>
          </a:p>
          <a:p>
            <a:r>
              <a:rPr lang="ru-RU" sz="3600" dirty="0" smtClean="0"/>
              <a:t>придет</a:t>
            </a:r>
          </a:p>
          <a:p>
            <a:r>
              <a:rPr lang="ru-RU" sz="3600" dirty="0"/>
              <a:t>и</a:t>
            </a:r>
            <a:r>
              <a:rPr lang="ru-RU" sz="3600" dirty="0" smtClean="0"/>
              <a:t>   к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4953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8856984" cy="2016224"/>
          </a:xfrm>
        </p:spPr>
        <p:txBody>
          <a:bodyPr>
            <a:noAutofit/>
          </a:bodyPr>
          <a:lstStyle/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Маленькое дело лучше большого безделья</a:t>
            </a:r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 smtClean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23528" y="2852936"/>
            <a:ext cx="8280920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К большому терпению и умение придет</a:t>
            </a:r>
          </a:p>
        </p:txBody>
      </p:sp>
    </p:spTree>
    <p:extLst>
      <p:ext uri="{BB962C8B-B14F-4D97-AF65-F5344CB8AC3E}">
        <p14:creationId xmlns:p14="http://schemas.microsoft.com/office/powerpoint/2010/main" val="423415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Беляева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1786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20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дмилаБеляева\Desktop\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5" r="11971"/>
          <a:stretch/>
        </p:blipFill>
        <p:spPr bwMode="auto">
          <a:xfrm>
            <a:off x="2123728" y="116632"/>
            <a:ext cx="4464495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53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дмилаБеляева\Desktop\img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3" r="26059"/>
          <a:stretch/>
        </p:blipFill>
        <p:spPr bwMode="auto">
          <a:xfrm>
            <a:off x="2267744" y="332656"/>
            <a:ext cx="398678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94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54</TotalTime>
  <Words>66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Пословицы и поговорки</vt:lpstr>
      <vt:lpstr>1. Найди лишнее</vt:lpstr>
      <vt:lpstr>1. Найди лишнее</vt:lpstr>
      <vt:lpstr>2. Кто первый?</vt:lpstr>
      <vt:lpstr>3. путаница: Собери 2 пословицы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Пословицы и поговорки</dc:title>
  <dc:creator>Людмила Беляева</dc:creator>
  <cp:lastModifiedBy>Людмила Беляева</cp:lastModifiedBy>
  <cp:revision>5</cp:revision>
  <dcterms:created xsi:type="dcterms:W3CDTF">2021-09-13T10:12:43Z</dcterms:created>
  <dcterms:modified xsi:type="dcterms:W3CDTF">2021-11-02T09:20:29Z</dcterms:modified>
</cp:coreProperties>
</file>