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60" r:id="rId3"/>
    <p:sldId id="271" r:id="rId4"/>
    <p:sldId id="262" r:id="rId5"/>
    <p:sldId id="270" r:id="rId6"/>
    <p:sldId id="272" r:id="rId7"/>
    <p:sldId id="275" r:id="rId8"/>
    <p:sldId id="273" r:id="rId9"/>
    <p:sldId id="274" r:id="rId10"/>
    <p:sldId id="276" r:id="rId11"/>
    <p:sldId id="263" r:id="rId12"/>
    <p:sldId id="277" r:id="rId13"/>
    <p:sldId id="280" r:id="rId14"/>
    <p:sldId id="282" r:id="rId15"/>
    <p:sldId id="284" r:id="rId16"/>
    <p:sldId id="266" r:id="rId17"/>
    <p:sldId id="285" r:id="rId18"/>
    <p:sldId id="289" r:id="rId19"/>
    <p:sldId id="268" r:id="rId20"/>
    <p:sldId id="26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8" autoAdjust="0"/>
    <p:restoredTop sz="78853" autoAdjust="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98F5C-5B38-4AB8-9506-90E2D587F243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797002-8563-4871-AA00-06AE9DD1C5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97002-8563-4871-AA00-06AE9DD1C5D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97002-8563-4871-AA00-06AE9DD1C5D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97002-8563-4871-AA00-06AE9DD1C5D6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E2FA4-002C-44DA-AEE7-57B2CB73BE9A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E945D-D456-4C94-A17A-7593F93C4F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E2FA4-002C-44DA-AEE7-57B2CB73BE9A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E945D-D456-4C94-A17A-7593F93C4F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E2FA4-002C-44DA-AEE7-57B2CB73BE9A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E945D-D456-4C94-A17A-7593F93C4F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E2FA4-002C-44DA-AEE7-57B2CB73BE9A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E945D-D456-4C94-A17A-7593F93C4F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E2FA4-002C-44DA-AEE7-57B2CB73BE9A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E945D-D456-4C94-A17A-7593F93C4F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E2FA4-002C-44DA-AEE7-57B2CB73BE9A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E945D-D456-4C94-A17A-7593F93C4F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E2FA4-002C-44DA-AEE7-57B2CB73BE9A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E945D-D456-4C94-A17A-7593F93C4F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E2FA4-002C-44DA-AEE7-57B2CB73BE9A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E945D-D456-4C94-A17A-7593F93C4F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E2FA4-002C-44DA-AEE7-57B2CB73BE9A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E945D-D456-4C94-A17A-7593F93C4F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E2FA4-002C-44DA-AEE7-57B2CB73BE9A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E945D-D456-4C94-A17A-7593F93C4F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E2FA4-002C-44DA-AEE7-57B2CB73BE9A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E945D-D456-4C94-A17A-7593F93C4F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E2FA4-002C-44DA-AEE7-57B2CB73BE9A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E945D-D456-4C94-A17A-7593F93C4F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-300x23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80528" y="-152695"/>
            <a:ext cx="9611544" cy="7010695"/>
          </a:xfrm>
          <a:prstGeom prst="rect">
            <a:avLst/>
          </a:prstGeom>
        </p:spPr>
      </p:pic>
      <p:pic>
        <p:nvPicPr>
          <p:cNvPr id="23554" name="Picture 2" descr="https://sitesurgut.minobr63.ru/wp-content/uploads/img0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-136526"/>
            <a:ext cx="9649072" cy="69945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-300x23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-106681"/>
            <a:ext cx="9144000" cy="6905650"/>
          </a:xfrm>
          <a:prstGeom prst="rect">
            <a:avLst/>
          </a:prstGeom>
        </p:spPr>
      </p:pic>
      <p:pic>
        <p:nvPicPr>
          <p:cNvPr id="13314" name="Picture 2" descr="https://sitesurgut.minobr63.ru/wp-content/uploads/img0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207500" cy="702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tematika-i-cifry-dlya-detej-1.1.2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207" y="0"/>
            <a:ext cx="9151208" cy="6858000"/>
          </a:xfrm>
          <a:prstGeom prst="rect">
            <a:avLst/>
          </a:prstGeo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-300x23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06681"/>
            <a:ext cx="9143968" cy="6905650"/>
          </a:xfrm>
          <a:prstGeom prst="rect">
            <a:avLst/>
          </a:prstGeom>
        </p:spPr>
      </p:pic>
      <p:pic>
        <p:nvPicPr>
          <p:cNvPr id="11266" name="Picture 2" descr="https://sitesurgut.minobr63.ru/wp-content/uploads/img0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_литературное чтени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124744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Бюро находок.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my-bookshop.ru/image/10133646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916832"/>
            <a:ext cx="1728192" cy="1872208"/>
          </a:xfrm>
          <a:prstGeom prst="rect">
            <a:avLst/>
          </a:prstGeom>
          <a:noFill/>
        </p:spPr>
      </p:pic>
      <p:pic>
        <p:nvPicPr>
          <p:cNvPr id="1028" name="Picture 4" descr="https://avatars.mds.yandex.net/get-zen_doc/920263/pub_5be5522e1989d400a9b17ef1_5beb9b53059a5400a9f32140/scale_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844824"/>
            <a:ext cx="2448272" cy="1800200"/>
          </a:xfrm>
          <a:prstGeom prst="rect">
            <a:avLst/>
          </a:prstGeom>
          <a:noFill/>
        </p:spPr>
      </p:pic>
      <p:pic>
        <p:nvPicPr>
          <p:cNvPr id="1032" name="Picture 8" descr="http://antik-moda.ru/wp-content/uploads/2017/11/23823353_516236398742680_3137263766215852032_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1844824"/>
            <a:ext cx="2160240" cy="1800200"/>
          </a:xfrm>
          <a:prstGeom prst="rect">
            <a:avLst/>
          </a:prstGeom>
          <a:noFill/>
        </p:spPr>
      </p:pic>
      <p:pic>
        <p:nvPicPr>
          <p:cNvPr id="1034" name="Picture 10" descr="https://yt3.ggpht.com/a/AGF-l7_QWsFvf5rP66Ou62ufhEk367_ImsJQAgs89Q=s900-c-k-c0xffffffff-no-rj-m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03648" y="3933056"/>
            <a:ext cx="2520280" cy="2270671"/>
          </a:xfrm>
          <a:prstGeom prst="rect">
            <a:avLst/>
          </a:prstGeom>
          <a:noFill/>
        </p:spPr>
      </p:pic>
      <p:pic>
        <p:nvPicPr>
          <p:cNvPr id="1036" name="Picture 12" descr="Красное яблоко с зеленым листиком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60032" y="3861048"/>
            <a:ext cx="2823468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-300x23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-106681"/>
            <a:ext cx="9144000" cy="6905650"/>
          </a:xfrm>
          <a:prstGeom prst="rect">
            <a:avLst/>
          </a:prstGeom>
        </p:spPr>
      </p:pic>
      <p:pic>
        <p:nvPicPr>
          <p:cNvPr id="6146" name="Picture 2" descr="https://sitesurgut.minobr63.ru/wp-content/uploads/img0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207500" cy="7029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ttachme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836712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ПРОДОЛЖИ ФРАЗУ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2348880"/>
            <a:ext cx="69127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ХИТРА  КАК …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БОЛТЛИВА КАК …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НЕМ КАК …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-300x23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-106681"/>
            <a:ext cx="9144000" cy="6905650"/>
          </a:xfrm>
          <a:prstGeom prst="rect">
            <a:avLst/>
          </a:prstGeom>
        </p:spPr>
      </p:pic>
      <p:pic>
        <p:nvPicPr>
          <p:cNvPr id="3074" name="Picture 2" descr="https://sitesurgut.minobr63.ru/wp-content/uploads/img0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207500" cy="70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71438"/>
            <a:ext cx="9144000" cy="6929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64543" y="0"/>
            <a:ext cx="501491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620688"/>
            <a:ext cx="30243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Давайте познакомимся! 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ervaya_otmet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71910" y="0"/>
            <a:ext cx="660018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-300x23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-106681"/>
            <a:ext cx="9144000" cy="6905650"/>
          </a:xfrm>
          <a:prstGeom prst="rect">
            <a:avLst/>
          </a:prstGeom>
        </p:spPr>
      </p:pic>
      <p:pic>
        <p:nvPicPr>
          <p:cNvPr id="21506" name="Picture 2" descr="https://sitesurgut.minobr63.ru/wp-content/uploads/img0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207500" cy="70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ОТМЕТКИНО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Содержимое 4" descr="img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39504"/>
            <a:ext cx="4786314" cy="3589736"/>
          </a:xfrm>
        </p:spPr>
      </p:pic>
      <p:pic>
        <p:nvPicPr>
          <p:cNvPr id="6" name="Содержимое 5" descr="img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50277" y="1857364"/>
            <a:ext cx="4693723" cy="3520292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Расшифруйте слова.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ВОКАЙД</a:t>
            </a:r>
          </a:p>
          <a:p>
            <a:pPr>
              <a:buNone/>
            </a:pP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ВЁТЕРКАЧ</a:t>
            </a:r>
          </a:p>
          <a:p>
            <a:pPr>
              <a:buNone/>
            </a:pP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ТЁКЯРАП</a:t>
            </a:r>
          </a:p>
          <a:p>
            <a:pPr>
              <a:buNone/>
            </a:pP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КАЙОРТ</a:t>
            </a:r>
            <a:endParaRPr lang="ru-RU" sz="4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ДВОЙКА</a:t>
            </a:r>
          </a:p>
          <a:p>
            <a:pPr>
              <a:buNone/>
            </a:pP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ЧЕТВЁРКА</a:t>
            </a:r>
          </a:p>
          <a:p>
            <a:pPr>
              <a:buNone/>
            </a:pP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ПЯТЁРКА</a:t>
            </a:r>
          </a:p>
          <a:p>
            <a:pPr>
              <a:buNone/>
            </a:pP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ТРОЙКА</a:t>
            </a:r>
          </a:p>
          <a:p>
            <a:pPr>
              <a:buNone/>
            </a:pPr>
            <a:endParaRPr lang="ru-RU" sz="4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-300x23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-106681"/>
            <a:ext cx="9144000" cy="6905650"/>
          </a:xfrm>
          <a:prstGeom prst="rect">
            <a:avLst/>
          </a:prstGeom>
        </p:spPr>
      </p:pic>
      <p:pic>
        <p:nvPicPr>
          <p:cNvPr id="16386" name="Picture 2" descr="https://sitesurgut.minobr63.ru/wp-content/uploads/img0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russkiy-yazyik-kartinki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НАЗВАНИЯ КАКИХ ШКОЛЬНЫХ ПРЕДМЕТОВ ЗАШИФРОВАНЫ?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ПЛЮСМИНУСИК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АБВГДЕЙКА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ПРИРОДОЛЮБОВАНИЕ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ИНОСТРАНЕЦ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КАРТИНОТВОРЕНИЕ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МАСТЕРОК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СКОКПРЫГ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ЛЯ- ЛЯ-ФА</a:t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47</Words>
  <Application>Microsoft Office PowerPoint</Application>
  <PresentationFormat>Экран (4:3)</PresentationFormat>
  <Paragraphs>28</Paragraphs>
  <Slides>20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ОТМЕТКИНО</vt:lpstr>
      <vt:lpstr>Расшифруйте слова.</vt:lpstr>
      <vt:lpstr>Слайд 6</vt:lpstr>
      <vt:lpstr>Слайд 7</vt:lpstr>
      <vt:lpstr>Слайд 8</vt:lpstr>
      <vt:lpstr>НАЗВАНИЯ КАКИХ ШКОЛЬНЫХ ПРЕДМЕТОВ ЗАШИФРОВАНЫ?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Badma</dc:creator>
  <cp:lastModifiedBy>Home-pc</cp:lastModifiedBy>
  <cp:revision>13</cp:revision>
  <dcterms:created xsi:type="dcterms:W3CDTF">2017-11-16T15:48:33Z</dcterms:created>
  <dcterms:modified xsi:type="dcterms:W3CDTF">2019-11-07T18:54:40Z</dcterms:modified>
</cp:coreProperties>
</file>