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9" r:id="rId4"/>
    <p:sldId id="270" r:id="rId5"/>
    <p:sldId id="265" r:id="rId6"/>
    <p:sldId id="272" r:id="rId7"/>
    <p:sldId id="275" r:id="rId8"/>
    <p:sldId id="273" r:id="rId9"/>
    <p:sldId id="274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6376" autoAdjust="0"/>
    <p:restoredTop sz="84167" autoAdjust="0"/>
  </p:normalViewPr>
  <p:slideViewPr>
    <p:cSldViewPr>
      <p:cViewPr varScale="1">
        <p:scale>
          <a:sx n="66" d="100"/>
          <a:sy n="66" d="100"/>
        </p:scale>
        <p:origin x="-3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88CF3-D791-4E29-8EFF-ECC541577996}" type="datetimeFigureOut">
              <a:rPr lang="ru-RU" smtClean="0"/>
              <a:pPr/>
              <a:t>17.12.2011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5D56-0644-4D09-A0C8-33C7256EC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4;&#1090;&#1082;&#1088;&#1099;&#1090;&#1099;&#1081;%20&#1091;&#1088;&#1086;&#1082;\Smeh_myshki_-_ulybnis')_(mp3cut.net).mp3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57860_c1a518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Содержимое 6" descr="0_893f6_8601fb4a_XL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857520" y="5090284"/>
            <a:ext cx="2857520" cy="17677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34875E-6 L 0.42118 -3.34875E-6 " pathEditMode="relative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лтые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лопухом- лопушком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Дуга 19"/>
          <p:cNvSpPr/>
          <p:nvPr/>
        </p:nvSpPr>
        <p:spPr>
          <a:xfrm>
            <a:off x="2500298" y="2928934"/>
            <a:ext cx="1071570" cy="1071570"/>
          </a:xfrm>
          <a:prstGeom prst="arc">
            <a:avLst>
              <a:gd name="adj1" fmla="val 11956955"/>
              <a:gd name="adj2" fmla="val 202224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Дуга 20"/>
          <p:cNvSpPr/>
          <p:nvPr/>
        </p:nvSpPr>
        <p:spPr>
          <a:xfrm>
            <a:off x="4714876" y="2928934"/>
            <a:ext cx="1071570" cy="1081094"/>
          </a:xfrm>
          <a:prstGeom prst="arc">
            <a:avLst>
              <a:gd name="adj1" fmla="val 11956955"/>
              <a:gd name="adj2" fmla="val 202224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клюква - клюквинку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2500298" y="3000372"/>
            <a:ext cx="1214446" cy="1000132"/>
          </a:xfrm>
          <a:prstGeom prst="arc">
            <a:avLst>
              <a:gd name="adj1" fmla="val 11956955"/>
              <a:gd name="adj2" fmla="val 202224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Дуга 4"/>
          <p:cNvSpPr/>
          <p:nvPr/>
        </p:nvSpPr>
        <p:spPr>
          <a:xfrm>
            <a:off x="4357686" y="3000372"/>
            <a:ext cx="1285884" cy="1000132"/>
          </a:xfrm>
          <a:prstGeom prst="arc">
            <a:avLst>
              <a:gd name="adj1" fmla="val 11956955"/>
              <a:gd name="adj2" fmla="val 202224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786446" y="3000372"/>
            <a:ext cx="285752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6072198" y="3000372"/>
            <a:ext cx="285752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500430" y="3500438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786976" y="3499644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287306" y="3499644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573058" y="3499644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3714744" y="371475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714744" y="328612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500826" y="3286124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6500826" y="371475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57860_c1a518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6" descr="0_893f6_8601fb4a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090284"/>
            <a:ext cx="2857520" cy="1767716"/>
          </a:xfrm>
          <a:prstGeom prst="rect">
            <a:avLst/>
          </a:prstGeom>
        </p:spPr>
      </p:pic>
      <p:pic>
        <p:nvPicPr>
          <p:cNvPr id="11" name="Рисунок 10" descr="cranberr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7420" y="5214950"/>
            <a:ext cx="1606580" cy="1643050"/>
          </a:xfrm>
          <a:prstGeom prst="rect">
            <a:avLst/>
          </a:prstGeom>
        </p:spPr>
      </p:pic>
      <p:pic>
        <p:nvPicPr>
          <p:cNvPr id="16" name="Рисунок 15" descr="6F7EA48AAE107C030A9B8C78252D5E5A9CF059FE_lar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6776" y="6215082"/>
            <a:ext cx="571505" cy="428628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31214E-6 C -0.27656 -0.13064 -0.55261 -0.26104 -0.66979 -0.2874 C -0.78698 -0.31376 -0.74514 -0.23607 -0.70313 -0.15838 " pathEditMode="relative" ptsTypes="a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57860_c1a518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6" descr="0_893f6_8601fb4a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090284"/>
            <a:ext cx="2857520" cy="1767716"/>
          </a:xfrm>
          <a:prstGeom prst="rect">
            <a:avLst/>
          </a:prstGeom>
        </p:spPr>
      </p:pic>
      <p:pic>
        <p:nvPicPr>
          <p:cNvPr id="9" name="Picture 2" descr="C:\Users\Ирина\Desktop\Лис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5357826"/>
            <a:ext cx="1928794" cy="1500174"/>
          </a:xfrm>
          <a:prstGeom prst="rect">
            <a:avLst/>
          </a:prstGeom>
          <a:noFill/>
        </p:spPr>
      </p:pic>
      <p:pic>
        <p:nvPicPr>
          <p:cNvPr id="11" name="Рисунок 10" descr="0_893ff_b0d42ccb_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3436" y="5436978"/>
            <a:ext cx="1357322" cy="1357323"/>
          </a:xfrm>
          <a:prstGeom prst="rect">
            <a:avLst/>
          </a:prstGeom>
        </p:spPr>
      </p:pic>
      <p:pic>
        <p:nvPicPr>
          <p:cNvPr id="16" name="Рисунок 15" descr="0_89378_311baefd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5500702"/>
            <a:ext cx="1928826" cy="1357298"/>
          </a:xfrm>
          <a:prstGeom prst="rect">
            <a:avLst/>
          </a:prstGeom>
        </p:spPr>
      </p:pic>
      <p:pic>
        <p:nvPicPr>
          <p:cNvPr id="19" name="Рисунок 18" descr="6F7EA48AAE107C030A9B8C78252D5E5A9CF059FE_larg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4480" y="4857760"/>
            <a:ext cx="642942" cy="571504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9 -0.03167 C -0.10052 -0.11745 -0.20625 -0.203 -0.25816 -0.2178 C -0.31006 -0.2326 -0.30798 -0.17664 -0.30572 -0.12046 " pathEditMode="relative" rAng="0" ptsTypes="a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-0.05873 C -0.21684 -0.19908 -0.43142 -0.33919 -0.52291 -0.35469 C -0.61441 -0.37018 -0.54687 -0.18567 -0.55156 -0.15191 " pathEditMode="relative" rAng="0" ptsTypes="aaA">
                                      <p:cBhvr>
                                        <p:cTn id="1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1 -0.08486 C -0.30902 -0.19607 -0.60763 -0.30728 -0.73333 -0.31191 C -0.85902 -0.31653 -0.8118 -0.2148 -0.76458 -0.11306 " pathEditMode="relative" rAng="0" ptsTypes="aaA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4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57860_c1a518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6" descr="0_893f6_8601fb4a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090284"/>
            <a:ext cx="2857520" cy="1767716"/>
          </a:xfrm>
          <a:prstGeom prst="rect">
            <a:avLst/>
          </a:prstGeom>
        </p:spPr>
      </p:pic>
      <p:pic>
        <p:nvPicPr>
          <p:cNvPr id="9" name="Picture 2" descr="C:\Users\Ирина\Desktop\Лис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1928794" cy="1500174"/>
          </a:xfrm>
          <a:prstGeom prst="rect">
            <a:avLst/>
          </a:prstGeom>
          <a:noFill/>
        </p:spPr>
      </p:pic>
      <p:pic>
        <p:nvPicPr>
          <p:cNvPr id="11" name="Рисунок 10" descr="0_893ff_b0d42ccb_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7290" y="4286256"/>
            <a:ext cx="1357322" cy="1357323"/>
          </a:xfrm>
          <a:prstGeom prst="rect">
            <a:avLst/>
          </a:prstGeom>
        </p:spPr>
      </p:pic>
      <p:pic>
        <p:nvPicPr>
          <p:cNvPr id="16" name="Рисунок 15" descr="0_89378_311baefd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1670" y="4572008"/>
            <a:ext cx="1928826" cy="1357298"/>
          </a:xfrm>
          <a:prstGeom prst="rect">
            <a:avLst/>
          </a:prstGeom>
        </p:spPr>
      </p:pic>
      <p:pic>
        <p:nvPicPr>
          <p:cNvPr id="12" name="Содержимое 3" descr="ad3ee2e6330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3472" y="5786467"/>
            <a:ext cx="4000528" cy="1071533"/>
          </a:xfrm>
          <a:prstGeom prst="ellipse">
            <a:avLst/>
          </a:prstGeom>
        </p:spPr>
      </p:pic>
      <p:pic>
        <p:nvPicPr>
          <p:cNvPr id="17" name="Рисунок 16" descr="6F7EA48AAE107C030A9B8C78252D5E5A9CF059FE_larg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5918" y="5143512"/>
            <a:ext cx="676275" cy="666750"/>
          </a:xfrm>
          <a:prstGeom prst="ellipse">
            <a:avLst/>
          </a:prstGeom>
        </p:spPr>
      </p:pic>
      <p:pic>
        <p:nvPicPr>
          <p:cNvPr id="18" name="Содержимое 5" descr="pic_3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0134" y="5643554"/>
            <a:ext cx="3803866" cy="121444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78035E-8 C 0.10122 -0.00139 0.20243 -0.00278 0.2033 5.78035E-8 C 0.20417 0.00277 0.03785 0.0141 0.00487 0.01688 " pathEditMode="relative" ptsTypes="a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89017E-6 C 0.10539 -0.00069 0.21077 -0.00092 0.21146 0.00278 C 0.21233 0.00648 0.10799 0.0148 0.00382 0.02312 " pathEditMode="relative" rAng="0" ptsTypes="aaA">
                                      <p:cBhvr>
                                        <p:cTn id="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1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4104E-6 C 0.10365 0.00116 0.20747 0.00255 0.21094 0.00694 C 0.21441 0.01156 0.11719 0.01873 0.02032 0.02659 " pathEditMode="relative" rAng="0" ptsTypes="aaA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8555E-6 C 0.104 -0.00254 0.20799 -0.00485 0.20938 -0.00208 C 0.21112 0.0007 0.11025 0.00879 0.00956 0.01688 " pathEditMode="relative" ptsTypes="aaA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1.44509E-6 C 0.0875 0.00069 0.175 0.00162 0.17448 0.00439 C 0.17396 0.00717 0.08524 0.01202 -0.0033 0.01688 " pathEditMode="relative" ptsTypes="aaA">
                                      <p:cBhvr>
                                        <p:cTn id="1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163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Содержимое 6" descr="0_893f6_8601fb4a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929198"/>
            <a:ext cx="2857520" cy="1767716"/>
          </a:xfrm>
          <a:prstGeom prst="rect">
            <a:avLst/>
          </a:prstGeom>
        </p:spPr>
      </p:pic>
      <p:pic>
        <p:nvPicPr>
          <p:cNvPr id="9" name="Рисунок 8" descr="0_8c73a_bd3a8211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5357826"/>
            <a:ext cx="3929090" cy="1285860"/>
          </a:xfrm>
          <a:prstGeom prst="ellipse">
            <a:avLst/>
          </a:prstGeom>
        </p:spPr>
      </p:pic>
      <p:pic>
        <p:nvPicPr>
          <p:cNvPr id="10" name="Содержимое 5" descr="pic_3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5357826"/>
            <a:ext cx="3803866" cy="121444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956050_1240523595_05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Smeh_myshki_-_ulybnis')_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оч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algn="ctr">
              <a:lnSpc>
                <a:spcPct val="20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шое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олеж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лол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жит</a:t>
            </a:r>
          </a:p>
          <a:p>
            <a:pPr algn="ctr">
              <a:buNone/>
            </a:pP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голочку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зду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ялся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тел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17</Words>
  <Application>Microsoft Office PowerPoint</Application>
  <PresentationFormat>Экран (4:3)</PresentationFormat>
  <Paragraphs>20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Valued Acer Customer</cp:lastModifiedBy>
  <cp:revision>81</cp:revision>
  <dcterms:created xsi:type="dcterms:W3CDTF">2011-12-09T16:36:18Z</dcterms:created>
  <dcterms:modified xsi:type="dcterms:W3CDTF">2011-12-17T19:58:21Z</dcterms:modified>
</cp:coreProperties>
</file>