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8" r:id="rId3"/>
    <p:sldId id="269" r:id="rId4"/>
    <p:sldId id="258" r:id="rId5"/>
    <p:sldId id="272" r:id="rId6"/>
    <p:sldId id="267" r:id="rId7"/>
    <p:sldId id="27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41" autoAdjust="0"/>
    <p:restoredTop sz="94660"/>
  </p:normalViewPr>
  <p:slideViewPr>
    <p:cSldViewPr snapToGrid="0">
      <p:cViewPr varScale="1">
        <p:scale>
          <a:sx n="49" d="100"/>
          <a:sy n="49" d="100"/>
        </p:scale>
        <p:origin x="-120" y="-1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ACF25-5F97-4ECB-AAB4-9368B9710346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B4552-1523-46FA-BCA8-A6DE027C0A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216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ACF25-5F97-4ECB-AAB4-9368B9710346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B4552-1523-46FA-BCA8-A6DE027C0A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7541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ACF25-5F97-4ECB-AAB4-9368B9710346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B4552-1523-46FA-BCA8-A6DE027C0A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617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ACF25-5F97-4ECB-AAB4-9368B9710346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B4552-1523-46FA-BCA8-A6DE027C0A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814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ACF25-5F97-4ECB-AAB4-9368B9710346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B4552-1523-46FA-BCA8-A6DE027C0A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077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ACF25-5F97-4ECB-AAB4-9368B9710346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B4552-1523-46FA-BCA8-A6DE027C0A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464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ACF25-5F97-4ECB-AAB4-9368B9710346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B4552-1523-46FA-BCA8-A6DE027C0A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3093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ACF25-5F97-4ECB-AAB4-9368B9710346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B4552-1523-46FA-BCA8-A6DE027C0A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461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ACF25-5F97-4ECB-AAB4-9368B9710346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B4552-1523-46FA-BCA8-A6DE027C0A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936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ACF25-5F97-4ECB-AAB4-9368B9710346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B4552-1523-46FA-BCA8-A6DE027C0A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913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ACF25-5F97-4ECB-AAB4-9368B9710346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B4552-1523-46FA-BCA8-A6DE027C0A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479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ACF25-5F97-4ECB-AAB4-9368B9710346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B4552-1523-46FA-BCA8-A6DE027C0A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796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4" Type="http://schemas.openxmlformats.org/officeDocument/2006/relationships/slide" Target="slide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ownloads\Добро\02g-sochi-mascot-fire-bo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50604" cy="6958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0604" y="3479421"/>
            <a:ext cx="6141395" cy="3479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0604" y="0"/>
            <a:ext cx="6141395" cy="3479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663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50195"/>
            <a:ext cx="12334671" cy="7743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21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kola-27.ru/d/photo-2020-12-05-10-55-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964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 action="ppaction://hlinksldjump"/>
          </p:cNvPr>
          <p:cNvSpPr txBox="1"/>
          <p:nvPr/>
        </p:nvSpPr>
        <p:spPr>
          <a:xfrm>
            <a:off x="712694" y="1338392"/>
            <a:ext cx="365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hlinkClick r:id="rId2" action="ppaction://hlinksldjump"/>
          </p:cNvPr>
          <p:cNvSpPr txBox="1"/>
          <p:nvPr/>
        </p:nvSpPr>
        <p:spPr>
          <a:xfrm>
            <a:off x="3825687" y="1708894"/>
            <a:ext cx="37517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Живой уголок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2657843" y="4028745"/>
            <a:ext cx="90364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Приют для бездомных животных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hlinkClick r:id="" action="ppaction://noaction"/>
          </p:cNvPr>
          <p:cNvSpPr txBox="1"/>
          <p:nvPr/>
        </p:nvSpPr>
        <p:spPr>
          <a:xfrm>
            <a:off x="171115" y="4678571"/>
            <a:ext cx="92381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Гимназическая библиотека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28047" y="322729"/>
            <a:ext cx="82564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работы:</a:t>
            </a:r>
            <a:endParaRPr lang="ru-RU" sz="6000" b="1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hlinkClick r:id="" action="ppaction://noaction"/>
          </p:cNvPr>
          <p:cNvSpPr txBox="1"/>
          <p:nvPr/>
        </p:nvSpPr>
        <p:spPr>
          <a:xfrm>
            <a:off x="3475215" y="2860494"/>
            <a:ext cx="67907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гимназии 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hlinkClick r:id="rId4" action="ppaction://hlinksldjump"/>
          </p:cNvPr>
          <p:cNvSpPr txBox="1"/>
          <p:nvPr/>
        </p:nvSpPr>
        <p:spPr>
          <a:xfrm>
            <a:off x="327754" y="2245608"/>
            <a:ext cx="58360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героям ВОВ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hlinkClick r:id="" action="ppaction://noaction"/>
          </p:cNvPr>
          <p:cNvSpPr txBox="1"/>
          <p:nvPr/>
        </p:nvSpPr>
        <p:spPr>
          <a:xfrm>
            <a:off x="279629" y="3510320"/>
            <a:ext cx="92531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Уход за комнатными растениями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hlinkClick r:id="" action="ppaction://noaction"/>
          </p:cNvPr>
          <p:cNvSpPr txBox="1"/>
          <p:nvPr/>
        </p:nvSpPr>
        <p:spPr>
          <a:xfrm>
            <a:off x="4255668" y="6018094"/>
            <a:ext cx="72629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Благотворительная ярмарка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>
            <a:hlinkClick r:id="" action="ppaction://noaction"/>
          </p:cNvPr>
          <p:cNvSpPr txBox="1"/>
          <p:nvPr/>
        </p:nvSpPr>
        <p:spPr>
          <a:xfrm>
            <a:off x="2037229" y="5350713"/>
            <a:ext cx="92381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Беседка обмена книгами на </a:t>
            </a:r>
            <a:r>
              <a:rPr lang="ru-RU" sz="4000" b="1" dirty="0" err="1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ул.Ленина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038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134" y="0"/>
            <a:ext cx="118007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17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0251" y="878342"/>
            <a:ext cx="551369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 одежда красит человека,</a:t>
            </a:r>
            <a:endParaRPr lang="ru-RU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00251" y="2111022"/>
            <a:ext cx="50223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Злой плачет от зависти,</a:t>
            </a:r>
            <a:endParaRPr lang="ru-RU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0251" y="3498206"/>
            <a:ext cx="297521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Добрые слова</a:t>
            </a:r>
            <a:endParaRPr lang="ru-RU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09432" y="4885390"/>
            <a:ext cx="451740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 хвались 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серебром,</a:t>
            </a:r>
            <a:endParaRPr lang="ru-RU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742830" y="3350797"/>
            <a:ext cx="444917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 добрый от радости</a:t>
            </a:r>
            <a:r>
              <a:rPr lang="ru-RU" dirty="0"/>
              <a:t>.</a:t>
            </a:r>
            <a:endParaRPr lang="ru-RU" sz="1400" dirty="0"/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854286" y="4359980"/>
            <a:ext cx="3821373" cy="1254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 хвались добром.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/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8086298" y="5185904"/>
            <a:ext cx="38213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 его добрые дела.</a:t>
            </a:r>
          </a:p>
          <a:p>
            <a:endParaRPr lang="ru-RU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91014" y="5908988"/>
            <a:ext cx="361665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дороже богатства.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2166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713 -0.01366 L -0.17565 -0.6354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2" y="-310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761 0.01643 L -0.18242 -0.1708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7" y="-93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079 -0.01112 L -0.375 -0.354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11" y="-171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844 -0.01273 L -0.24596 0.0787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83" y="45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1210" y="1136822"/>
            <a:ext cx="15075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ЗЛО</a:t>
            </a:r>
            <a:endParaRPr lang="ru-RU" sz="5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1352266"/>
            <a:ext cx="228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</a:t>
            </a:r>
            <a:endParaRPr lang="ru-RU" sz="4000" b="1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14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818</TotalTime>
  <Words>64</Words>
  <Application>Microsoft Office PowerPoint</Application>
  <PresentationFormat>Произвольный</PresentationFormat>
  <Paragraphs>21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Лучик</dc:title>
  <dc:creator>Алеся</dc:creator>
  <cp:lastModifiedBy>1</cp:lastModifiedBy>
  <cp:revision>47</cp:revision>
  <dcterms:created xsi:type="dcterms:W3CDTF">2016-12-13T07:03:27Z</dcterms:created>
  <dcterms:modified xsi:type="dcterms:W3CDTF">2021-11-02T18:20:40Z</dcterms:modified>
</cp:coreProperties>
</file>