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5649-67DC-4186-8A94-0A356BD4A4B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8BB4B-7EDA-418D-92C7-41A93160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635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D5649-67DC-4186-8A94-0A356BD4A4B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8BB4B-7EDA-418D-92C7-41A93160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3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</a:t>
            </a:r>
            <a:b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ОБРАЗОВАТЕЛЬНОЕ УЧРЕЖДЕНИЕ</a:t>
            </a:r>
            <a:b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 6»</a:t>
            </a:r>
            <a:b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Г. НАЗАРОВО</a:t>
            </a:r>
            <a:b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КРАСНОЯРСКОГО КРАЯ</a:t>
            </a:r>
            <a:br>
              <a:rPr lang="ru-RU" altLang="ru-RU" sz="14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400" smtClean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013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90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lnSpc>
                <a:spcPct val="107000"/>
              </a:lnSpc>
              <a:spcAft>
                <a:spcPts val="0"/>
              </a:spcAft>
              <a:defRPr/>
            </a:pPr>
            <a:r>
              <a:rPr lang="ru-RU" altLang="ru-RU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-объединить усилия Учреждения и  семей в создании условий для разностороннего развития личности ребенка;</a:t>
            </a:r>
            <a:r>
              <a:rPr lang="ru-RU" sz="200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sz="2800" b="1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lang="ru-RU" sz="280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привлечение семьей воспитанников к сотрудничеству;</a:t>
            </a:r>
            <a:r>
              <a:rPr lang="ru-RU" sz="200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sz="280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-помочь родителям и детям обрести опыт партнерского, доверительного взаимодействия друг с другом в совместной деятельности.</a:t>
            </a:r>
            <a:r>
              <a:rPr lang="ru-RU" sz="2000" smtClean="0">
                <a:latin typeface="Calibri"/>
                <a:ea typeface="Calibri"/>
                <a:cs typeface="Times New Roman"/>
              </a:rPr>
              <a:t/>
            </a:r>
            <a:br>
              <a:rPr lang="ru-RU" sz="2000" smtClean="0">
                <a:latin typeface="Calibri"/>
                <a:ea typeface="Calibri"/>
                <a:cs typeface="Times New Roman"/>
              </a:rPr>
            </a:b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082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 работы детско – родительского клуба «На пути к школе»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203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135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971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Спасибо за внимание!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403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МУНИЦИПАЛЬНОЕ АВТОНОМНОЕ ДОШКОЛЬНОЕ ОБРАЗОВАТЕЛЬНОЕ УЧРЕЖДЕНИЕ «ДЕТСКИЙ САД № 6»   Г. НАЗАРОВО  КРАСНОЯРСКОГО КРАЯ </vt:lpstr>
      <vt:lpstr>Презентация PowerPoint</vt:lpstr>
      <vt:lpstr>Задачи: -объединить усилия Учреждения и  семей в создании условий для разностороннего развития личности ребенка; - привлечение семьей воспитанников к сотрудничеству; -помочь родителям и детям обрести опыт партнерского, доверительного взаимодействия друг с другом в совместной деятельности.  </vt:lpstr>
      <vt:lpstr>План работы детско – родительского клуба «На пути к школе»</vt:lpstr>
      <vt:lpstr>Презентация PowerPoint</vt:lpstr>
      <vt:lpstr>Презентация PowerPoint</vt:lpstr>
      <vt:lpstr>        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№ 6»   Г. НАЗАРОВО  КРАСНОЯРСКОГО КРАЯ</dc:title>
  <dc:creator>User</dc:creator>
  <cp:lastModifiedBy>User</cp:lastModifiedBy>
  <cp:revision>2</cp:revision>
  <dcterms:created xsi:type="dcterms:W3CDTF">2021-11-02T10:13:26Z</dcterms:created>
  <dcterms:modified xsi:type="dcterms:W3CDTF">2021-11-02T10:16:27Z</dcterms:modified>
</cp:coreProperties>
</file>