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9" r:id="rId7"/>
    <p:sldId id="270" r:id="rId8"/>
    <p:sldId id="261" r:id="rId9"/>
    <p:sldId id="262" r:id="rId10"/>
    <p:sldId id="271" r:id="rId11"/>
    <p:sldId id="272" r:id="rId12"/>
    <p:sldId id="273" r:id="rId13"/>
    <p:sldId id="274" r:id="rId14"/>
    <p:sldId id="275" r:id="rId15"/>
    <p:sldId id="265" r:id="rId16"/>
    <p:sldId id="276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3921055_35dffc85_papillondavrilcenterblogne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340768"/>
            <a:ext cx="4896544" cy="43051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1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501" r="12495"/>
          <a:stretch>
            <a:fillRect/>
          </a:stretch>
        </p:blipFill>
        <p:spPr>
          <a:xfrm>
            <a:off x="5724128" y="620688"/>
            <a:ext cx="3168352" cy="4525963"/>
          </a:xfrm>
        </p:spPr>
      </p:pic>
      <p:pic>
        <p:nvPicPr>
          <p:cNvPr id="5" name="Содержимое 3" descr="Μπλε-μαργαρίτα,-λουλούδι-του-ένα-στρώμα-θάμνων_50f44e74666d0-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92696"/>
            <a:ext cx="2664296" cy="3312368"/>
          </a:xfrm>
          <a:prstGeom prst="rect">
            <a:avLst/>
          </a:prstGeom>
        </p:spPr>
      </p:pic>
      <p:pic>
        <p:nvPicPr>
          <p:cNvPr id="6" name="Содержимое 3" descr="9528311-Cartoon-flower-with-butterfly--Stock-Vect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2348880"/>
            <a:ext cx="3020568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1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501" r="12495"/>
          <a:stretch>
            <a:fillRect/>
          </a:stretch>
        </p:blipFill>
        <p:spPr>
          <a:xfrm>
            <a:off x="5868144" y="0"/>
            <a:ext cx="2736304" cy="3908786"/>
          </a:xfrm>
        </p:spPr>
      </p:pic>
      <p:pic>
        <p:nvPicPr>
          <p:cNvPr id="5" name="Содержимое 3" descr="Μπλε-μαργαρίτα,-λουλούδι-του-ένα-στρώμα-θάμνων_50f44e74666d0-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2483768" cy="3087928"/>
          </a:xfrm>
          <a:prstGeom prst="rect">
            <a:avLst/>
          </a:prstGeom>
        </p:spPr>
      </p:pic>
      <p:pic>
        <p:nvPicPr>
          <p:cNvPr id="6" name="Содержимое 3" descr="9528311-Cartoon-flower-with-butterfly--Stock-Vect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332656"/>
            <a:ext cx="2448272" cy="321165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b="9091"/>
          <a:stretch>
            <a:fillRect/>
          </a:stretch>
        </p:blipFill>
        <p:spPr bwMode="auto">
          <a:xfrm>
            <a:off x="539552" y="3284985"/>
            <a:ext cx="270030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1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501" r="12495"/>
          <a:stretch>
            <a:fillRect/>
          </a:stretch>
        </p:blipFill>
        <p:spPr>
          <a:xfrm>
            <a:off x="5868144" y="0"/>
            <a:ext cx="2736304" cy="3908786"/>
          </a:xfrm>
        </p:spPr>
      </p:pic>
      <p:pic>
        <p:nvPicPr>
          <p:cNvPr id="5" name="Содержимое 3" descr="Μπλε-μαργαρίτα,-λουλούδι-του-ένα-στρώμα-θάμνων_50f44e74666d0-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2483768" cy="3087928"/>
          </a:xfrm>
          <a:prstGeom prst="rect">
            <a:avLst/>
          </a:prstGeom>
        </p:spPr>
      </p:pic>
      <p:pic>
        <p:nvPicPr>
          <p:cNvPr id="6" name="Содержимое 3" descr="9528311-Cartoon-flower-with-butterfly--Stock-Vect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332656"/>
            <a:ext cx="2448272" cy="321165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b="9091"/>
          <a:stretch>
            <a:fillRect/>
          </a:stretch>
        </p:blipFill>
        <p:spPr bwMode="auto">
          <a:xfrm>
            <a:off x="539552" y="3573016"/>
            <a:ext cx="2580286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717032"/>
            <a:ext cx="295611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1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501" r="12495"/>
          <a:stretch>
            <a:fillRect/>
          </a:stretch>
        </p:blipFill>
        <p:spPr>
          <a:xfrm>
            <a:off x="5868144" y="0"/>
            <a:ext cx="2736304" cy="3908786"/>
          </a:xfrm>
        </p:spPr>
      </p:pic>
      <p:pic>
        <p:nvPicPr>
          <p:cNvPr id="5" name="Содержимое 3" descr="Μπλε-μαργαρίτα,-λουλούδι-του-ένα-στρώμα-θάμνων_50f44e74666d0-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2483768" cy="3087928"/>
          </a:xfrm>
          <a:prstGeom prst="rect">
            <a:avLst/>
          </a:prstGeom>
        </p:spPr>
      </p:pic>
      <p:pic>
        <p:nvPicPr>
          <p:cNvPr id="6" name="Содержимое 3" descr="9528311-Cartoon-flower-with-butterfly--Stock-Vect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332656"/>
            <a:ext cx="2448272" cy="321165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b="9091"/>
          <a:stretch>
            <a:fillRect/>
          </a:stretch>
        </p:blipFill>
        <p:spPr bwMode="auto">
          <a:xfrm>
            <a:off x="539552" y="3573016"/>
            <a:ext cx="2580286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717032"/>
            <a:ext cx="295611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cdn5.coloringcrew.com/coloring-book/painted/201415/flower-2-1-users-coloring-pages-painted-by-becka-82284.jpg"/>
          <p:cNvPicPr>
            <a:picLocks noChangeAspect="1" noChangeArrowheads="1"/>
          </p:cNvPicPr>
          <p:nvPr/>
        </p:nvPicPr>
        <p:blipFill>
          <a:blip r:embed="rId7" cstate="print"/>
          <a:srcRect l="17421" r="11057"/>
          <a:stretch>
            <a:fillRect/>
          </a:stretch>
        </p:blipFill>
        <p:spPr bwMode="auto">
          <a:xfrm>
            <a:off x="6119664" y="3545633"/>
            <a:ext cx="3024336" cy="3312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1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501" r="12495"/>
          <a:stretch>
            <a:fillRect/>
          </a:stretch>
        </p:blipFill>
        <p:spPr>
          <a:xfrm>
            <a:off x="5148064" y="0"/>
            <a:ext cx="2299618" cy="3284984"/>
          </a:xfrm>
        </p:spPr>
      </p:pic>
      <p:pic>
        <p:nvPicPr>
          <p:cNvPr id="5" name="Содержимое 3" descr="Μπλε-μαργαρίτα,-λουλούδι-του-ένα-στρώμα-θάμνων_50f44e74666d0-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2200940" cy="2736304"/>
          </a:xfrm>
          <a:prstGeom prst="rect">
            <a:avLst/>
          </a:prstGeom>
        </p:spPr>
      </p:pic>
      <p:pic>
        <p:nvPicPr>
          <p:cNvPr id="6" name="Содержимое 3" descr="9528311-Cartoon-flower-with-butterfly--Stock-Vect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32656"/>
            <a:ext cx="1976121" cy="259228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b="9091"/>
          <a:stretch>
            <a:fillRect/>
          </a:stretch>
        </p:blipFill>
        <p:spPr bwMode="auto">
          <a:xfrm>
            <a:off x="323528" y="3429001"/>
            <a:ext cx="240026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2780928"/>
            <a:ext cx="2736304" cy="2599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cdn5.coloringcrew.com/coloring-book/painted/201415/flower-2-1-users-coloring-pages-painted-by-becka-82284.jpg"/>
          <p:cNvPicPr>
            <a:picLocks noChangeAspect="1" noChangeArrowheads="1"/>
          </p:cNvPicPr>
          <p:nvPr/>
        </p:nvPicPr>
        <p:blipFill>
          <a:blip r:embed="rId7" cstate="print"/>
          <a:srcRect l="17421" r="18789"/>
          <a:stretch>
            <a:fillRect/>
          </a:stretch>
        </p:blipFill>
        <p:spPr bwMode="auto">
          <a:xfrm>
            <a:off x="5076056" y="3501008"/>
            <a:ext cx="2376264" cy="2918038"/>
          </a:xfrm>
          <a:prstGeom prst="rect">
            <a:avLst/>
          </a:prstGeom>
          <a:noFill/>
        </p:spPr>
      </p:pic>
      <p:pic>
        <p:nvPicPr>
          <p:cNvPr id="35842" name="Picture 2" descr="http://www.maluchity.pl/uploads/products/product/KW010.jpg"/>
          <p:cNvPicPr>
            <a:picLocks noChangeAspect="1" noChangeArrowheads="1"/>
          </p:cNvPicPr>
          <p:nvPr/>
        </p:nvPicPr>
        <p:blipFill>
          <a:blip r:embed="rId8" cstate="print"/>
          <a:srcRect l="3573" r="3518"/>
          <a:stretch>
            <a:fillRect/>
          </a:stretch>
        </p:blipFill>
        <p:spPr bwMode="auto">
          <a:xfrm>
            <a:off x="7271792" y="1700808"/>
            <a:ext cx="1872208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6FF33"/>
            </a:gs>
            <a:gs pos="50000">
              <a:srgbClr val="CCFF99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oftoroom.net/images/server2/out.php/i15411_iaoa-e-iaaaaau-aoauoa-cbdr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8576951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3921055_35dffc85_papillondavrilcenterblogne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340768"/>
            <a:ext cx="4896544" cy="43051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«Дорогие, дети. Спасибо за помощь. Мы помирились.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Маша и Медведь»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276872"/>
            <a:ext cx="6601961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606206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Здравствуйте</a:t>
            </a:r>
            <a:r>
              <a:rPr lang="ru-RU" sz="2400" b="1" dirty="0" smtClean="0">
                <a:solidFill>
                  <a:srgbClr val="FF0000"/>
                </a:solidFill>
              </a:rPr>
              <a:t>, дорогие дети.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 Пишет вам подруга Медведя и Маши, Медведица. 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Маша и Медведь замечательно живут у себя в лесном домике. У них много увлечений: собирание грибов и ягод, рыбалка, огород, встречи с друзьями.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Но сегодня  у них всё не ладится,  за что бы они ни взялись, всё идёт не так, и поэтому они поссорились. Я знаю, что вы добрые ребята, и  сможете помочь Маше и Медведю помирится. Для этого вам надо отправиться в лес и выполнить задания, которые вы встретите на своём пути. За каждое правильно выполненное задание вы получите цветок. Медведь соберёт из них букет,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подарит его Маше, и тогда они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помирятся.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Очень надеюсь на вашу помощь.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 С </a:t>
            </a:r>
            <a:r>
              <a:rPr lang="ru-RU" sz="2400" b="1" smtClean="0">
                <a:solidFill>
                  <a:srgbClr val="FF0000"/>
                </a:solidFill>
              </a:rPr>
              <a:t>уважением </a:t>
            </a:r>
            <a:r>
              <a:rPr lang="ru-RU" sz="2400" b="1" smtClean="0">
                <a:solidFill>
                  <a:srgbClr val="FF0000"/>
                </a:solidFill>
              </a:rPr>
              <a:t>Медведица.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4293096"/>
            <a:ext cx="4176464" cy="235062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0437_dom-medved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120" b="16001"/>
          <a:stretch>
            <a:fillRect/>
          </a:stretch>
        </p:blipFill>
        <p:spPr>
          <a:xfrm>
            <a:off x="467544" y="1052736"/>
            <a:ext cx="8363415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34684674_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8824"/>
          <a:stretch>
            <a:fillRect/>
          </a:stretch>
        </p:blipFill>
        <p:spPr>
          <a:xfrm>
            <a:off x="251520" y="836712"/>
            <a:ext cx="8697236" cy="446449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601ca6c40342731b0fb812a0390f55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8576953" cy="482453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Μπλε-μαργαρίτα,-λουλούδι-του-ένα-στρώμα-θάμνων_50f44e74666d0-thum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196752"/>
            <a:ext cx="3175265" cy="374441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528311-Cartoon-flower-with-butterfly--Stock-Vec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764704"/>
            <a:ext cx="3020568" cy="3962400"/>
          </a:xfrm>
        </p:spPr>
      </p:pic>
      <p:pic>
        <p:nvPicPr>
          <p:cNvPr id="5" name="Содержимое 3" descr="Μπλε-μαργαρίτα,-λουλούδι-του-ένα-στρώμα-θάμνων_50f44e74666d0-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124744"/>
            <a:ext cx="2664296" cy="33123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39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8379113" cy="460851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6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7128792" cy="639453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18</Words>
  <Application>Microsoft Office PowerPoint</Application>
  <PresentationFormat>Экран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                      Здравствуйте, дорогие дети.     Пишет вам подруга Медведя и Маши, Медведица.   Маша и Медведь замечательно живут у себя в лесном домике. У них много увлечений: собирание грибов и ягод, рыбалка, огород, встречи с друзьями.    Но сегодня  у них всё не ладится,  за что бы они ни взялись, всё идёт не так, и поэтому они поссорились. Я знаю, что вы добрые ребята, и  сможете помочь Маше и Медведю помирится. Для этого вам надо отправиться в лес и выполнить задания, которые вы встретите на своём пути. За каждое правильно выполненное задание вы получите цветок. Медведь соберёт из них букет,  подарит его Маше, и тогда они  помирятся.  Очень надеюсь на вашу помощь.     С уважением Медведица.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«Дорогие, дети. Спасибо за помощь. Мы помирились.                                Маша и Медведь»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2017-04-02T11:59:40Z</dcterms:created>
  <dcterms:modified xsi:type="dcterms:W3CDTF">2021-11-02T10:05:31Z</dcterms:modified>
</cp:coreProperties>
</file>