
<file path=[Content_Types].xml><?xml version="1.0" encoding="utf-8"?>
<Types xmlns="http://schemas.openxmlformats.org/package/2006/content-types">
  <Default ContentType="image/png" Extension="png"/>
  <Default ContentType="image/x-emf" Extension="emf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3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731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9390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87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0887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576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060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830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325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657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907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274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989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093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5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33A06-8E82-4BC2-8650-75A7C17E4180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707672E-1CA1-4C82-B098-5CB3F4D30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2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5789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8703" y="1912882"/>
            <a:ext cx="8578648" cy="17521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9834" y="4208986"/>
            <a:ext cx="6394169" cy="1324507"/>
          </a:xfrm>
        </p:spPr>
        <p:txBody>
          <a:bodyPr/>
          <a:lstStyle/>
          <a:p>
            <a:pPr algn="l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                                                       </a:t>
            </a:r>
          </a:p>
          <a:p>
            <a:endParaRPr lang="ru-RU" dirty="0"/>
          </a:p>
          <a:p>
            <a:r>
              <a:rPr lang="ru-RU" dirty="0" smtClean="0"/>
              <a:t>                                                          </a:t>
            </a:r>
            <a:r>
              <a:rPr lang="ru-RU" sz="2200" dirty="0" smtClean="0">
                <a:solidFill>
                  <a:schemeClr val="tx1"/>
                </a:solidFill>
              </a:rPr>
              <a:t>Подготовила </a:t>
            </a:r>
            <a:r>
              <a:rPr lang="ru-RU" sz="2200" dirty="0" err="1" smtClean="0">
                <a:solidFill>
                  <a:schemeClr val="tx1"/>
                </a:solidFill>
              </a:rPr>
              <a:t>Кимпаева</a:t>
            </a:r>
            <a:r>
              <a:rPr lang="ru-RU" sz="2200" dirty="0" smtClean="0">
                <a:solidFill>
                  <a:schemeClr val="tx1"/>
                </a:solidFill>
              </a:rPr>
              <a:t> З.М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62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496" y="73572"/>
            <a:ext cx="7462345" cy="1545021"/>
          </a:xfrm>
        </p:spPr>
        <p:txBody>
          <a:bodyPr>
            <a:normAutofit fontScale="90000"/>
          </a:bodyPr>
          <a:lstStyle/>
          <a:p>
            <a:r>
              <a:rPr lang="ru-RU" dirty="0"/>
              <a:t>Для достижения успеха в познавательной </a:t>
            </a:r>
            <a:r>
              <a:rPr lang="ru-RU" dirty="0" smtClean="0"/>
              <a:t>исследовательской    </a:t>
            </a:r>
            <a:r>
              <a:rPr lang="ru-RU" dirty="0"/>
              <a:t>деятельности необходимо: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9553" y="0"/>
            <a:ext cx="3612447" cy="203200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81604" y="2442647"/>
            <a:ext cx="47747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Вызвать интерес воспитанников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1604" y="3244334"/>
            <a:ext cx="81983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доступный для возраста материал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48339" y="3979596"/>
            <a:ext cx="62629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активности взрослого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48339" y="4918331"/>
            <a:ext cx="5908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доброжелательную обстановку </a:t>
            </a:r>
          </a:p>
        </p:txBody>
      </p:sp>
    </p:spTree>
    <p:extLst>
      <p:ext uri="{BB962C8B-B14F-4D97-AF65-F5344CB8AC3E}">
        <p14:creationId xmlns:p14="http://schemas.microsoft.com/office/powerpoint/2010/main" val="115843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1738"/>
            <a:ext cx="8596668" cy="1261241"/>
          </a:xfrm>
        </p:spPr>
        <p:txBody>
          <a:bodyPr/>
          <a:lstStyle/>
          <a:p>
            <a:pPr algn="ctr"/>
            <a:r>
              <a:rPr lang="ru-RU" dirty="0"/>
              <a:t>Особенности детского </a:t>
            </a:r>
            <a:r>
              <a:rPr lang="ru-RU" dirty="0" smtClean="0"/>
              <a:t>        экспериментирования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1240" y="1502978"/>
            <a:ext cx="8012761" cy="578071"/>
          </a:xfrm>
        </p:spPr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свободы ребенка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61240" y="2081050"/>
            <a:ext cx="75784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 и одобрение ребенку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61240" y="2718815"/>
            <a:ext cx="80483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порицать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за нежелание экспериментировать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585" y="3180480"/>
            <a:ext cx="4740166" cy="355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19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72359"/>
          </a:xfrm>
        </p:spPr>
        <p:txBody>
          <a:bodyPr/>
          <a:lstStyle/>
          <a:p>
            <a:pPr algn="ctr"/>
            <a:r>
              <a:rPr lang="ru-RU" dirty="0"/>
              <a:t>Соблюдение требований: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9807" y="1744717"/>
            <a:ext cx="8538277" cy="1271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Тема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интересной, знакомой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4399" y="2507452"/>
            <a:ext cx="67831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принести реальную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3244334"/>
            <a:ext cx="7205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еобходим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неожиданности.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507452"/>
            <a:ext cx="5307723" cy="398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65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90" y="1"/>
            <a:ext cx="3912182" cy="29341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62455"/>
            <a:ext cx="6627356" cy="14679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13306" y="2023241"/>
            <a:ext cx="6306208" cy="472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74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</a:t>
            </a:r>
            <a:r>
              <a:rPr lang="ru-RU" dirty="0"/>
              <a:t>развития познавательно-исследовательской деятельности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 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Коллекционирование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01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Опыт собственных открытий — одна из лучших школ характера</a:t>
            </a: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3269" y="2798932"/>
            <a:ext cx="8596312" cy="376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39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6076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82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232</TotalTime>
  <Words>90</Words>
  <Application>Microsoft Office PowerPoint</Application>
  <PresentationFormat>Произвольный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Презентация PowerPoint</vt:lpstr>
      <vt:lpstr>Для достижения успеха в познавательной исследовательской    деятельности необходимо:</vt:lpstr>
      <vt:lpstr>Особенности детского         экспериментирования</vt:lpstr>
      <vt:lpstr>Соблюдение требований:</vt:lpstr>
      <vt:lpstr>Презентация PowerPoint</vt:lpstr>
      <vt:lpstr>Формы развития познавательно-исследовательской деятельности </vt:lpstr>
      <vt:lpstr>Опыт собственных открытий — одна из лучших школ характера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User</cp:lastModifiedBy>
  <cp:revision>16</cp:revision>
  <dcterms:created xsi:type="dcterms:W3CDTF">2021-10-27T14:53:33Z</dcterms:created>
  <dcterms:modified xsi:type="dcterms:W3CDTF">2021-11-02T07:49:44Z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417697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