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5" r:id="rId7"/>
    <p:sldId id="267" r:id="rId8"/>
    <p:sldId id="266" r:id="rId9"/>
    <p:sldId id="264" r:id="rId10"/>
    <p:sldId id="25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15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941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766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20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613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38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409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99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446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63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8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5E79D-3A6D-4F7D-A10C-AF114D03C62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11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848872" cy="269416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образовательное учреждение «Детский сад № 6»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Назарово Красноярского края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Культурная практика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«Творческая мастерская»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Корытко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Васютина Д.Н.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931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Т.Н.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Доронова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«Совместная деятельность взрослых и детей: основные формы», 2001г., издательство «Просвещение».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Международный образовательный портал «МААМ.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278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278608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8208912" cy="5904656"/>
          </a:xfrm>
        </p:spPr>
        <p:txBody>
          <a:bodyPr>
            <a:norm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«Творческая мастерская» - это одна из новых форм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образовательной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совместной и самостоятельной деятельности детей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творческой мастерской: создание условий для реализации творческих способностей, развитие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самостоятельности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познавательного интереса 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предметному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миру у детей дошкольного возраста.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711944"/>
            <a:ext cx="6480720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430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8208912" cy="59046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Виды творческих мастерских:</a:t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художественные мастерские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(включает в себя аппликацию, рисование,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лепку, поделки из различных материалов);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театральные мастерские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(изготовление элементов костюмов, пригласительных билетов, афиш, декораций);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мастерская игр и игрушек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(изготовление мебели и игрушек);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сувенирная мастерская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(изготовление поздравительных открыток, подарков для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родителей,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гостей);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архитектурная мастерская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(изготовление макетов домов, дорог, карты поселка, ландшафтных макетов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гор, вулканов).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711944"/>
            <a:ext cx="6480720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642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8208912" cy="590465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Условия организации творческой мастерской: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2500" u="sng" dirty="0">
                <a:latin typeface="Times New Roman" pitchFamily="18" charset="0"/>
                <a:cs typeface="Times New Roman" pitchFamily="18" charset="0"/>
              </a:rPr>
              <a:t>общее пространство для работы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: рабочий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стол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необходимыми материалами, инструментами, образцами;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могут свободно перемещаться по комнате, если им требуется какой-то инструмент,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материал.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500" u="sng" dirty="0">
                <a:latin typeface="Times New Roman" pitchFamily="18" charset="0"/>
                <a:cs typeface="Times New Roman" pitchFamily="18" charset="0"/>
              </a:rPr>
              <a:t>педагог предлагает детям несколько целей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(образцов, схем) или разные материалы для реализации одной цели,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обеспечивает выбор по интересам и возможностям.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- Например, если задача воспитателя – попрактиковать детей в работе по образцам, и он спланировал делать кораблики, можно предоставить 3-4 образца, которые различаются внешним оформлением, содержат разное число деталей. Это позволит детям выбрать работу по вкусу и не оттолкнёт более слабых.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711944"/>
            <a:ext cx="6480720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0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8208912" cy="5904656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предлагаемая детям работа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должна быть спроектирована педагогом на 25-30 минут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дети могут работать в разном темпе, объем работы каждый ребенок определяет для себя сам: что он сделает сегодня, что может отложить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завтра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дети сами решают,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участвовать им сегодня или нет. Творчество не может существовать под давлением и насилием.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конечные </a:t>
            </a:r>
            <a:r>
              <a:rPr lang="ru-RU" sz="2500" u="sng" dirty="0">
                <a:latin typeface="Times New Roman" pitchFamily="18" charset="0"/>
                <a:cs typeface="Times New Roman" pitchFamily="18" charset="0"/>
              </a:rPr>
              <a:t>продукты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всех участников, не теряя самостоятельной ценности, могут в итоге образовать общий продукт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коллекцию, макет, большое панно и т.п.)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711944"/>
            <a:ext cx="6480720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912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208912" cy="590465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работа в мастерской может проводиться как в ходе образовательной деятельности, так и в ходе режимных моментов (до завтрака, между полдником и ужином и т.д.)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711944"/>
            <a:ext cx="6480720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200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208912" cy="59046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для совместной деятельности в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творческой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мастерской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краски,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цветные карандаши,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фломастеры;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ножницы;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клей;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бумаги;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кисточки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разного размера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назначения;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салфетки;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бросовый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материал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фантики, нитки,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макароны, крупы, ткани, нити, всевозможные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обрезки для вырезания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наклеивания, природный материал.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711944"/>
            <a:ext cx="6480720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200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208912" cy="59046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u="sng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интеграции </a:t>
            </a:r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образовательных </a:t>
            </a:r>
            <a:r>
              <a:rPr lang="ru-RU" sz="2400" b="1" u="sng" smtClean="0">
                <a:latin typeface="Times New Roman" pitchFamily="18" charset="0"/>
                <a:cs typeface="Times New Roman" pitchFamily="18" charset="0"/>
              </a:rPr>
              <a:t>областей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«Социально-коммуникативное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развитие»: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воспитывать дружеские взаимоотношения между детьми, развивать умение самостоятельно объединяться для совместной деятельности, заниматься самостоятельно выбранным делом, договариваться, помогать друг другу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«Познавательное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развитие»: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воспитывать желание участвовать в совместной трудовой деятельности наравне со всеми, стремление быть полезными окружающим, радоваться результатам коллективного труда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«Художественно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эстетическое развитие»: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детского художественного творчества, интереса к самостоятельной творческой деятельности, удовлетворение потребности детей в самовыражении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образовательная область « Речевое развитие»: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стимулировать речевую активность детей через свободное общение с взрослыми и детьми; поощрение дошкольников к обсуждению своей 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образовательная область «Физическая культура»: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проведение физкультурных минуток в процессе творческой деятельности детей.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8892480" y="5711944"/>
            <a:ext cx="72008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001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8208912" cy="5904656"/>
          </a:xfrm>
        </p:spPr>
        <p:txBody>
          <a:bodyPr>
            <a:normAutofit/>
          </a:bodyPr>
          <a:lstStyle/>
          <a:p>
            <a:pPr algn="l"/>
            <a:r>
              <a:rPr lang="ru-RU" sz="2500" b="1" u="sng" dirty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r>
              <a:rPr lang="ru-RU" sz="25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5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1. договариваются о распределении коллективной работы, заботятся о своевременном завершении совместного задания.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работают в творческой мастерской с различными материалами.</a:t>
            </a:r>
            <a:br>
              <a:rPr lang="ru-RU" sz="2500" dirty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владеют различными художественными материалами, способами работы с ними.</a:t>
            </a:r>
            <a:br>
              <a:rPr lang="ru-RU" sz="2500" dirty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согласовывают свои усилия и действия, передают образ предмета, явления окружающего мира.</a:t>
            </a:r>
            <a:br>
              <a:rPr lang="ru-RU" sz="2500" dirty="0">
                <a:latin typeface="Times New Roman" pitchFamily="18" charset="0"/>
                <a:cs typeface="Times New Roman" pitchFamily="18" charset="0"/>
              </a:rPr>
            </a:b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711944"/>
            <a:ext cx="6480720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37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120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Муниципальное автономное дошкольное  образовательное учреждение «Детский сад № 6» г. Назарово Красноярского края  Культурная практика «Творческая мастерская»</vt:lpstr>
      <vt:lpstr>«Творческая мастерская» - это одна из новых форм образовательной, совместной и самостоятельной деятельности детей.  Цель творческой мастерской: создание условий для реализации творческих способностей, развитие самостоятельности и познавательного интереса к предметному миру у детей дошкольного возраста.</vt:lpstr>
      <vt:lpstr>Виды творческих мастерских: - художественные мастерские (включает в себя аппликацию, рисование, лепку, поделки из различных материалов);  - театральные мастерские (изготовление элементов костюмов, пригласительных билетов, афиш, декораций);  - мастерская игр и игрушек (изготовление мебели и игрушек);  - сувенирная мастерская (изготовление поздравительных открыток, подарков для родителей, гостей);  - архитектурная мастерская (изготовление макетов домов, дорог, карты поселка, ландшафтных макетов – гор, вулканов).  </vt:lpstr>
      <vt:lpstr>Условия организации творческой мастерской: - организовать общее пространство для работы: рабочий стол с необходимыми материалами, инструментами, образцами; дети могут свободно перемещаться по комнате, если им требуется какой-то инструмент, материал. -  педагог предлагает детям несколько целей (образцов, схем) или разные материалы для реализации одной цели, что обеспечивает выбор по интересам и возможностям.  - Например, если задача воспитателя – попрактиковать детей в работе по образцам, и он спланировал делать кораблики, можно предоставить 3-4 образца, которые различаются внешним оформлением, содержат разное число деталей. Это позволит детям выбрать работу по вкусу и не оттолкнёт более слабых.  </vt:lpstr>
      <vt:lpstr>-  предлагаемая детям работа должна быть спроектирована педагогом на 25-30 минут , дети могут работать в разном темпе, объем работы каждый ребенок определяет для себя сам: что он сделает сегодня, что может отложить на завтра.  - дети сами решают, участвовать им сегодня или нет. Творчество не может существовать под давлением и насилием.  - конечные продукты всех участников, не теряя самостоятельной ценности, могут в итоге образовать общий продукт (коллекцию, макет, большое панно и т.п.)  </vt:lpstr>
      <vt:lpstr>- работа в мастерской может проводиться как в ходе образовательной деятельности, так и в ходе режимных моментов (до завтрака, между полдником и ужином и т.д.)    </vt:lpstr>
      <vt:lpstr>  Материалы для совместной деятельности в творческой мастерской :  - краски, цветные карандаши, фломастеры; - ножницы; - клей; - разные виды бумаги; - кисточки разного размера и назначения; - салфетки; - «бросовый» материал: фантики, нитки, макароны, крупы, ткани, нити, всевозможные обрезки для вырезания и наклеивания, природный материал.    </vt:lpstr>
      <vt:lpstr>Задачи интеграции образовательных областей: – образовательная область «Социально-коммуникативное развитие»: воспитывать дружеские взаимоотношения между детьми, развивать умение самостоятельно объединяться для совместной деятельности, заниматься самостоятельно выбранным делом, договариваться, помогать друг другу. – образовательная область «Познавательное развитие»: воспитывать желание участвовать в совместной трудовой деятельности наравне со всеми, стремление быть полезными окружающим, радоваться результатам коллективного труда. – образовательная область «Художественно – эстетическое развитие»: развитие детского художественного творчества, интереса к самостоятельной творческой деятельности, удовлетворение потребности детей в самовыражении. – образовательная область « Речевое развитие»: стимулировать речевую активность детей через свободное общение с взрослыми и детьми; поощрение дошкольников к обсуждению своей деятельности. –  образовательная область «Физическая культура»: проведение физкультурных минуток в процессе творческой деятельности детей.  </vt:lpstr>
      <vt:lpstr>Ожидаемые результаты: 1. договариваются о распределении коллективной работы, заботятся о своевременном завершении совместного задания. 2. работают в творческой мастерской с различными материалами. 3. владеют различными художественными материалами, способами работы с ними. 4. согласовывают свои усилия и действия, передают образ предмета, явления окружающего мира. </vt:lpstr>
      <vt:lpstr>Литература: 1. Т.Н. Доронова «Совместная деятельность взрослых и детей: основные формы», 2001г., издательство «Просвещение». 2. Международный образовательный портал «МААМ.ru»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МОБУ Аркаулово</dc:creator>
  <cp:lastModifiedBy>User</cp:lastModifiedBy>
  <cp:revision>41</cp:revision>
  <dcterms:created xsi:type="dcterms:W3CDTF">2014-11-23T03:55:21Z</dcterms:created>
  <dcterms:modified xsi:type="dcterms:W3CDTF">2021-11-02T11:29:38Z</dcterms:modified>
</cp:coreProperties>
</file>