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Календарь 2021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877272"/>
            <a:ext cx="3782468" cy="576063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Нерсесова</a:t>
            </a:r>
            <a:r>
              <a:rPr lang="ru-RU" dirty="0" smtClean="0">
                <a:solidFill>
                  <a:srgbClr val="002060"/>
                </a:solidFill>
              </a:rPr>
              <a:t> Елена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4081010524"/>
      </p:ext>
    </p:extLst>
  </p:cSld>
  <p:clrMapOvr>
    <a:masterClrMapping/>
  </p:clrMapOvr>
  <p:transition spd="slow" advTm="1451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" y="-243408"/>
            <a:ext cx="9134121" cy="7101408"/>
          </a:xfrm>
        </p:spPr>
      </p:pic>
    </p:spTree>
    <p:extLst>
      <p:ext uri="{BB962C8B-B14F-4D97-AF65-F5344CB8AC3E}">
        <p14:creationId xmlns:p14="http://schemas.microsoft.com/office/powerpoint/2010/main" val="276780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3"/>
    </mc:Choice>
    <mc:Fallback xmlns="">
      <p:transition spd="slow" advTm="145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</p:spPr>
      </p:pic>
    </p:spTree>
    <p:extLst>
      <p:ext uri="{BB962C8B-B14F-4D97-AF65-F5344CB8AC3E}">
        <p14:creationId xmlns:p14="http://schemas.microsoft.com/office/powerpoint/2010/main" val="304840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"/>
    </mc:Choice>
    <mc:Fallback xmlns="">
      <p:transition spd="slow" advTm="170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3428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4"/>
    </mc:Choice>
    <mc:Fallback xmlns="">
      <p:transition spd="slow" advTm="153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87424"/>
            <a:ext cx="9252520" cy="7245424"/>
          </a:xfrm>
        </p:spPr>
      </p:pic>
    </p:spTree>
    <p:extLst>
      <p:ext uri="{BB962C8B-B14F-4D97-AF65-F5344CB8AC3E}">
        <p14:creationId xmlns:p14="http://schemas.microsoft.com/office/powerpoint/2010/main" val="374391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73"/>
    </mc:Choice>
    <mc:Fallback xmlns="">
      <p:transition spd="slow" advTm="36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2"/>
            <a:ext cx="9144000" cy="6847268"/>
          </a:xfrm>
        </p:spPr>
      </p:pic>
    </p:spTree>
    <p:extLst>
      <p:ext uri="{BB962C8B-B14F-4D97-AF65-F5344CB8AC3E}">
        <p14:creationId xmlns:p14="http://schemas.microsoft.com/office/powerpoint/2010/main" val="254395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7"/>
    </mc:Choice>
    <mc:Fallback xmlns="">
      <p:transition spd="slow" advTm="186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530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5"/>
    </mc:Choice>
    <mc:Fallback xmlns="">
      <p:transition spd="slow" advTm="177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9144000" cy="7488832"/>
          </a:xfrm>
        </p:spPr>
      </p:pic>
    </p:spTree>
    <p:extLst>
      <p:ext uri="{BB962C8B-B14F-4D97-AF65-F5344CB8AC3E}">
        <p14:creationId xmlns:p14="http://schemas.microsoft.com/office/powerpoint/2010/main" val="409808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8"/>
    </mc:Choice>
    <mc:Fallback xmlns="">
      <p:transition spd="slow" advTm="162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18648"/>
          </a:xfrm>
        </p:spPr>
      </p:pic>
    </p:spTree>
    <p:extLst>
      <p:ext uri="{BB962C8B-B14F-4D97-AF65-F5344CB8AC3E}">
        <p14:creationId xmlns:p14="http://schemas.microsoft.com/office/powerpoint/2010/main" val="302820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4"/>
    </mc:Choice>
    <mc:Fallback xmlns="">
      <p:transition spd="slow" advTm="145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1732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9"/>
    </mc:Choice>
    <mc:Fallback xmlns="">
      <p:transition spd="slow" advTm="142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3210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3"/>
    </mc:Choice>
    <mc:Fallback xmlns="">
      <p:transition spd="slow" advTm="14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653"/>
            <a:ext cx="9144000" cy="6885653"/>
          </a:xfrm>
        </p:spPr>
      </p:pic>
    </p:spTree>
    <p:extLst>
      <p:ext uri="{BB962C8B-B14F-4D97-AF65-F5344CB8AC3E}">
        <p14:creationId xmlns:p14="http://schemas.microsoft.com/office/powerpoint/2010/main" val="220496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6"/>
    </mc:Choice>
    <mc:Fallback xmlns="">
      <p:transition spd="slow" advTm="140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1"/>
            <a:ext cx="9252520" cy="6846139"/>
          </a:xfrm>
        </p:spPr>
      </p:pic>
    </p:spTree>
    <p:extLst>
      <p:ext uri="{BB962C8B-B14F-4D97-AF65-F5344CB8AC3E}">
        <p14:creationId xmlns:p14="http://schemas.microsoft.com/office/powerpoint/2010/main" val="284069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4"/>
    </mc:Choice>
    <mc:Fallback xmlns="">
      <p:transition spd="slow" advTm="1604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</TotalTime>
  <Words>5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Календарь 2021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2021</dc:title>
  <dc:creator>Пользователь</dc:creator>
  <cp:lastModifiedBy>Пользователь</cp:lastModifiedBy>
  <cp:revision>22</cp:revision>
  <dcterms:created xsi:type="dcterms:W3CDTF">2021-01-20T13:40:41Z</dcterms:created>
  <dcterms:modified xsi:type="dcterms:W3CDTF">2021-01-21T07:44:15Z</dcterms:modified>
</cp:coreProperties>
</file>