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9" r:id="rId2"/>
    <p:sldId id="259" r:id="rId3"/>
    <p:sldId id="263" r:id="rId4"/>
    <p:sldId id="264" r:id="rId5"/>
    <p:sldId id="265" r:id="rId6"/>
    <p:sldId id="267" r:id="rId7"/>
    <p:sldId id="269" r:id="rId8"/>
    <p:sldId id="270" r:id="rId9"/>
    <p:sldId id="273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129614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Презентация </a:t>
            </a:r>
            <a:b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к конспекту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439248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тема «Домашние животные и их питомцы»</a:t>
            </a:r>
            <a:r>
              <a:rPr lang="ru-RU" sz="28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Профессии в сельском хозяйстве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                                                      </a:t>
            </a:r>
            <a:r>
              <a:rPr lang="ru-RU" sz="1200" b="1" i="1" dirty="0" smtClean="0">
                <a:solidFill>
                  <a:srgbClr val="7030A0"/>
                </a:solidFill>
                <a:latin typeface="Georgia" pitchFamily="18" charset="0"/>
              </a:rPr>
              <a:t>  </a:t>
            </a: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12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1200" b="1" i="1" dirty="0" smtClean="0">
                <a:solidFill>
                  <a:srgbClr val="7030A0"/>
                </a:solidFill>
                <a:latin typeface="Georgia" pitchFamily="18" charset="0"/>
              </a:rPr>
              <a:t>                                                                                                                                    Подготовила воспитатель</a:t>
            </a:r>
          </a:p>
          <a:p>
            <a:pPr algn="ctr"/>
            <a:r>
              <a:rPr lang="ru-RU" sz="1200" b="1" i="1" dirty="0" smtClean="0">
                <a:solidFill>
                  <a:srgbClr val="7030A0"/>
                </a:solidFill>
                <a:latin typeface="Georgia" pitchFamily="18" charset="0"/>
              </a:rPr>
              <a:t>                                                                                                  Фролова С.А.</a:t>
            </a:r>
            <a:endParaRPr lang="ru-RU" sz="2800" b="1" i="1" dirty="0" smtClean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5" name="Picture 2" descr="https://ds05.infourok.ru/uploads/ex/10da/00080019-3da4b59a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4752528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Клетка-дом для кроликов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https://cdnimg.rg.ru/i/gallery/1de4b12f/7_41b11a9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799288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s://fs01.infourok.ru/images/doc/40/50723/im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7"/>
            <a:ext cx="8352928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Доярка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2050" name="Picture 2" descr="C:\Users\Сергей\Desktop\Света\Детский сад\Сельхозпрофессии\доярка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Коровник – дом для коров</a:t>
            </a:r>
          </a:p>
        </p:txBody>
      </p:sp>
      <p:pic>
        <p:nvPicPr>
          <p:cNvPr id="4" name="Содержимое 3" descr="https://pbs.twimg.com/media/EBWW_w5XsAAHvm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Конюх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4098" name="Picture 2" descr="C:\Users\Сергей\Desktop\Света\Детский сад\Сельхозпрофессии\коню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Конюшня-это дом для лошадей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5122" name="Picture 2" descr="C:\Users\Сергей\Desktop\Света\Детский сад\Сельхозпрофессии\конюш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Свинарка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6146" name="Picture 2" descr="C:\Users\Сергей\Desktop\Света\Детский сад\Сельхозпрофессии\свинар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79922" y="1935163"/>
            <a:ext cx="658415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Свинарник-дом для свиней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8194" name="Picture 2" descr="C:\Users\Сергей\Desktop\Света\Детский сад\Сельхозпрофессии\свинар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01032" y="1935163"/>
            <a:ext cx="614193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Пастух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9218" name="Picture 2" descr="C:\Users\Сергей\Desktop\Света\Детский сад\Сельхозпрофессии\пастух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/>
                </a:solidFill>
                <a:latin typeface="Georgia" pitchFamily="18" charset="0"/>
              </a:rPr>
              <a:t>Овчарня-дом для овец</a:t>
            </a:r>
            <a:endParaRPr lang="ru-RU" i="1" dirty="0">
              <a:solidFill>
                <a:schemeClr val="accent1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https://yarferma.ru/upload/medialibrary/7bf/7c2ddf76c807ba05bd2f1a394eed552f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7897" y="1935163"/>
            <a:ext cx="662820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43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 к конспекту</vt:lpstr>
      <vt:lpstr>Доярка</vt:lpstr>
      <vt:lpstr>Коровник – дом для коров</vt:lpstr>
      <vt:lpstr>Конюх</vt:lpstr>
      <vt:lpstr>Конюшня-это дом для лошадей</vt:lpstr>
      <vt:lpstr>Свинарка</vt:lpstr>
      <vt:lpstr>Свинарник-дом для свиней</vt:lpstr>
      <vt:lpstr>Пастух</vt:lpstr>
      <vt:lpstr>Овчарня-дом для овец</vt:lpstr>
      <vt:lpstr>Клетка-дом для кроликов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в сельском хозяйстве</dc:title>
  <dc:creator>Сергей</dc:creator>
  <cp:lastModifiedBy>Сергей</cp:lastModifiedBy>
  <cp:revision>46</cp:revision>
  <dcterms:created xsi:type="dcterms:W3CDTF">2021-10-14T17:56:08Z</dcterms:created>
  <dcterms:modified xsi:type="dcterms:W3CDTF">2021-11-02T18:11:52Z</dcterms:modified>
</cp:coreProperties>
</file>