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0" r:id="rId5"/>
    <p:sldId id="259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5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0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89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7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4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6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0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22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37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2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A8EFB-6D4A-479B-AFB5-F6B251573647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C4049-A94C-4B67-9B01-2E6A67114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76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764705"/>
            <a:ext cx="8424936" cy="4248472"/>
          </a:xfrm>
        </p:spPr>
        <p:txBody>
          <a:bodyPr/>
          <a:lstStyle/>
          <a:p>
            <a:pPr algn="ctr"/>
            <a:r>
              <a:rPr lang="ru-RU" sz="5400" b="1" spc="600" dirty="0" smtClean="0">
                <a:solidFill>
                  <a:schemeClr val="tx1"/>
                </a:solidFill>
              </a:rPr>
              <a:t>Виды придаточных в сложноподчиненном предложении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11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7800288" cy="5184576"/>
          </a:xfrm>
          <a:effectLst>
            <a:glow rad="228600">
              <a:schemeClr val="tx1"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256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488832" cy="6858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6000"/>
              </a:schemeClr>
            </a:glow>
            <a:outerShdw blurRad="635000" dist="50800" dir="5400000" algn="ctr" rotWithShape="0">
              <a:srgbClr val="000000">
                <a:alpha val="76000"/>
              </a:srgbClr>
            </a:outerShdw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7080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dirty="0" smtClean="0"/>
              <a:t>88 стран - участников</a:t>
            </a:r>
          </a:p>
          <a:p>
            <a:r>
              <a:rPr lang="ru-RU" dirty="0" smtClean="0"/>
              <a:t>Самая многочисленная команда от США (230 человек)</a:t>
            </a:r>
          </a:p>
          <a:p>
            <a:r>
              <a:rPr lang="ru-RU" dirty="0" smtClean="0"/>
              <a:t>Три </a:t>
            </a:r>
            <a:r>
              <a:rPr lang="ru-RU" dirty="0"/>
              <a:t>талисмана: Белый мишка, Зайка и Снежный </a:t>
            </a:r>
            <a:r>
              <a:rPr lang="ru-RU" dirty="0" smtClean="0"/>
              <a:t>барс</a:t>
            </a:r>
          </a:p>
          <a:p>
            <a:r>
              <a:rPr lang="ru-RU" dirty="0"/>
              <a:t> </a:t>
            </a:r>
            <a:r>
              <a:rPr lang="ru-RU" dirty="0" smtClean="0"/>
              <a:t>Новые виды: командные </a:t>
            </a:r>
            <a:r>
              <a:rPr lang="ru-RU" dirty="0"/>
              <a:t>соревнования по фигурному </a:t>
            </a:r>
            <a:r>
              <a:rPr lang="ru-RU" dirty="0" smtClean="0"/>
              <a:t>катанию, </a:t>
            </a:r>
            <a:r>
              <a:rPr lang="ru-RU" dirty="0"/>
              <a:t>прыжки с трамплина у </a:t>
            </a:r>
            <a:r>
              <a:rPr lang="ru-RU" dirty="0" smtClean="0"/>
              <a:t>женщин</a:t>
            </a:r>
          </a:p>
          <a:p>
            <a:r>
              <a:rPr lang="ru-RU" dirty="0" smtClean="0"/>
              <a:t>Сочи -</a:t>
            </a:r>
            <a:r>
              <a:rPr lang="ru-RU" dirty="0"/>
              <a:t> </a:t>
            </a:r>
            <a:r>
              <a:rPr lang="ru-RU" b="1" dirty="0" smtClean="0"/>
              <a:t>самый теплый город</a:t>
            </a:r>
            <a:r>
              <a:rPr lang="ru-RU" dirty="0" smtClean="0"/>
              <a:t>, принимавший </a:t>
            </a:r>
            <a:r>
              <a:rPr lang="ru-RU" dirty="0"/>
              <a:t>Зимнюю Олимпиаду.</a:t>
            </a:r>
          </a:p>
        </p:txBody>
      </p:sp>
    </p:spTree>
    <p:extLst>
      <p:ext uri="{BB962C8B-B14F-4D97-AF65-F5344CB8AC3E}">
        <p14:creationId xmlns:p14="http://schemas.microsoft.com/office/powerpoint/2010/main" val="34814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6336704"/>
          </a:xfrm>
        </p:spPr>
        <p:txBody>
          <a:bodyPr>
            <a:noAutofit/>
          </a:bodyPr>
          <a:lstStyle/>
          <a:p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1)Олимпийские игры -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крупнейшие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спортив-ные соревнования,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которые проводятся </a:t>
            </a:r>
            <a:r>
              <a:rPr lang="ru-RU" sz="3200" cap="none" dirty="0" err="1" smtClean="0">
                <a:latin typeface="Times New Roman" pitchFamily="18" charset="0"/>
                <a:cs typeface="Times New Roman" pitchFamily="18" charset="0"/>
              </a:rPr>
              <a:t>каж-дые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четыре года.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2)Мы знаем,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что родиной Олимпийских игр считается Древняя Греция.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3)Участие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России в Олимпийских играх стало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традицией,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потому что в нашей стране много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талантливых спортсменов.</a:t>
            </a:r>
            <a:b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cap="none" dirty="0" smtClean="0">
                <a:latin typeface="Times New Roman" pitchFamily="18" charset="0"/>
                <a:cs typeface="Times New Roman" pitchFamily="18" charset="0"/>
              </a:rPr>
              <a:t>Определите вид придаточного, нарисуйте схему предложения:</a:t>
            </a:r>
            <a:br>
              <a:rPr lang="ru-RU" sz="3200" b="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i="1" cap="none" dirty="0" smtClean="0">
                <a:latin typeface="Times New Roman" pitchFamily="18" charset="0"/>
                <a:cs typeface="Times New Roman" pitchFamily="18" charset="0"/>
              </a:rPr>
              <a:t>1)…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>
                <a:latin typeface="Times New Roman" pitchFamily="18" charset="0"/>
                <a:cs typeface="Times New Roman" pitchFamily="18" charset="0"/>
              </a:rPr>
            </a:br>
            <a:r>
              <a:rPr lang="ru-RU" b="0" cap="none" dirty="0" smtClean="0">
                <a:latin typeface="Times New Roman" pitchFamily="18" charset="0"/>
                <a:cs typeface="Times New Roman" pitchFamily="18" charset="0"/>
              </a:rPr>
              <a:t>2)</a:t>
            </a:r>
            <a:br>
              <a:rPr lang="ru-RU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cap="none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b="0" cap="none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518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6336704"/>
          </a:xfrm>
        </p:spPr>
        <p:txBody>
          <a:bodyPr>
            <a:noAutofit/>
          </a:bodyPr>
          <a:lstStyle/>
          <a:p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1)Олимпийские игры -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крупнейшие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спортив-ные соревнования,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которые проводятся </a:t>
            </a:r>
            <a:r>
              <a:rPr lang="ru-RU" sz="3200" cap="none" dirty="0" err="1" smtClean="0">
                <a:latin typeface="Times New Roman" pitchFamily="18" charset="0"/>
                <a:cs typeface="Times New Roman" pitchFamily="18" charset="0"/>
              </a:rPr>
              <a:t>каж-дые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четыре года.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2)Мы знаем,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что родиной Олимпийских игр считается Древняя Греция.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3)Участие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России в Олимпийских играх стало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традицией, </a:t>
            </a:r>
            <a:r>
              <a:rPr lang="ru-RU" sz="3200" cap="none" dirty="0">
                <a:latin typeface="Times New Roman" pitchFamily="18" charset="0"/>
                <a:cs typeface="Times New Roman" pitchFamily="18" charset="0"/>
              </a:rPr>
              <a:t>потому что в нашей стране много </a:t>
            </a: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  <a:t>талантливых спортсменов.</a:t>
            </a:r>
            <a:br>
              <a:rPr lang="ru-RU" sz="32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cap="none" dirty="0" smtClean="0">
                <a:latin typeface="Times New Roman" pitchFamily="18" charset="0"/>
                <a:cs typeface="Times New Roman" pitchFamily="18" charset="0"/>
              </a:rPr>
              <a:t>Определите вид придаточного, нарисуйте схему предложения:</a:t>
            </a:r>
            <a:br>
              <a:rPr lang="ru-RU" sz="3200" b="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i="1" cap="none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0" cap="none" dirty="0" smtClean="0">
                <a:latin typeface="Times New Roman" pitchFamily="18" charset="0"/>
                <a:cs typeface="Times New Roman" pitchFamily="18" charset="0"/>
              </a:rPr>
              <a:t>определительное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cap="none" dirty="0" smtClean="0">
                <a:latin typeface="Times New Roman" pitchFamily="18" charset="0"/>
                <a:cs typeface="Times New Roman" pitchFamily="18" charset="0"/>
              </a:rPr>
              <a:t>2) изъяснительное</a:t>
            </a:r>
            <a:br>
              <a:rPr lang="ru-RU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cap="none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0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обстоятельственное</a:t>
            </a:r>
            <a:endParaRPr lang="ru-RU" b="0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777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8640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Виды обстоятельственных придаточных</a:t>
            </a:r>
            <a:endParaRPr lang="ru-RU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00600"/>
          </a:xfrm>
        </p:spPr>
        <p:txBody>
          <a:bodyPr>
            <a:normAutofit fontScale="55000" lnSpcReduction="20000"/>
          </a:bodyPr>
          <a:lstStyle/>
          <a:p>
            <a:r>
              <a:rPr lang="ru-RU" sz="4600" b="1" dirty="0"/>
              <a:t>Определительное</a:t>
            </a:r>
            <a:r>
              <a:rPr lang="ru-RU" sz="4600" dirty="0"/>
              <a:t>  какой? какая?</a:t>
            </a:r>
          </a:p>
          <a:p>
            <a:r>
              <a:rPr lang="ru-RU" sz="4600" b="1" dirty="0"/>
              <a:t>Изъяснительное</a:t>
            </a:r>
            <a:r>
              <a:rPr lang="ru-RU" sz="4600" dirty="0"/>
              <a:t>    падежные вопросы что? кого? кому?...</a:t>
            </a:r>
          </a:p>
          <a:p>
            <a:r>
              <a:rPr lang="ru-RU" sz="4600" b="1" dirty="0"/>
              <a:t>Времени</a:t>
            </a:r>
            <a:r>
              <a:rPr lang="ru-RU" sz="4600" dirty="0"/>
              <a:t>   когда? как долго?</a:t>
            </a:r>
          </a:p>
          <a:p>
            <a:r>
              <a:rPr lang="ru-RU" sz="4600" b="1" dirty="0"/>
              <a:t>Места</a:t>
            </a:r>
            <a:r>
              <a:rPr lang="ru-RU" sz="4600" dirty="0"/>
              <a:t>   где? куда? откуда?</a:t>
            </a:r>
          </a:p>
          <a:p>
            <a:r>
              <a:rPr lang="ru-RU" sz="4600" b="1" dirty="0"/>
              <a:t>Причины </a:t>
            </a:r>
            <a:r>
              <a:rPr lang="ru-RU" sz="4600" dirty="0"/>
              <a:t>  почему? отчего?</a:t>
            </a:r>
          </a:p>
          <a:p>
            <a:r>
              <a:rPr lang="ru-RU" sz="4600" b="1" dirty="0"/>
              <a:t>Следствия </a:t>
            </a:r>
            <a:r>
              <a:rPr lang="ru-RU" sz="4600" dirty="0"/>
              <a:t>  что произошло вследствие этого?</a:t>
            </a:r>
          </a:p>
          <a:p>
            <a:r>
              <a:rPr lang="ru-RU" sz="4600" b="1" dirty="0"/>
              <a:t>Условия </a:t>
            </a:r>
            <a:r>
              <a:rPr lang="ru-RU" sz="4600" dirty="0"/>
              <a:t>  при каком условии?</a:t>
            </a:r>
          </a:p>
          <a:p>
            <a:r>
              <a:rPr lang="ru-RU" sz="4600" b="1" dirty="0"/>
              <a:t>Уступки </a:t>
            </a:r>
            <a:r>
              <a:rPr lang="ru-RU" sz="4600" dirty="0"/>
              <a:t>  несмотря на что? вопреки чему?</a:t>
            </a:r>
          </a:p>
          <a:p>
            <a:r>
              <a:rPr lang="ru-RU" sz="4600" b="1" dirty="0"/>
              <a:t>Цели</a:t>
            </a:r>
            <a:r>
              <a:rPr lang="ru-RU" sz="4600" dirty="0"/>
              <a:t>   для чего? с какой целью?</a:t>
            </a:r>
          </a:p>
          <a:p>
            <a:r>
              <a:rPr lang="ru-RU" sz="4600" dirty="0" smtClean="0"/>
              <a:t>______________________________________________</a:t>
            </a:r>
          </a:p>
          <a:p>
            <a:r>
              <a:rPr lang="ru-RU" sz="4600" b="1" dirty="0" smtClean="0"/>
              <a:t>Образа </a:t>
            </a:r>
            <a:r>
              <a:rPr lang="ru-RU" sz="4600" b="1" dirty="0"/>
              <a:t>действия   </a:t>
            </a:r>
            <a:r>
              <a:rPr lang="ru-RU" sz="4600" dirty="0"/>
              <a:t>как? каким образом?</a:t>
            </a:r>
          </a:p>
          <a:p>
            <a:r>
              <a:rPr lang="ru-RU" sz="4600" b="1" dirty="0"/>
              <a:t>Меры и степени   </a:t>
            </a:r>
            <a:r>
              <a:rPr lang="ru-RU" sz="4600" dirty="0"/>
              <a:t>сколько? до какой степени?</a:t>
            </a:r>
          </a:p>
          <a:p>
            <a:r>
              <a:rPr lang="ru-RU" sz="4600" b="1" dirty="0"/>
              <a:t>Сравнительное</a:t>
            </a:r>
            <a:r>
              <a:rPr lang="ru-RU" sz="4600" dirty="0"/>
              <a:t>   подобно чему?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057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Людмила </a:t>
            </a:r>
            <a:r>
              <a:rPr lang="ru-RU" sz="4000" dirty="0"/>
              <a:t>Михайловна поставила много хороших оценок, потому что ребята отлично поработали</a:t>
            </a:r>
            <a:r>
              <a:rPr lang="ru-RU" sz="4000" dirty="0" smtClean="0"/>
              <a:t>. </a:t>
            </a:r>
            <a:r>
              <a:rPr lang="ru-RU" i="1" dirty="0" smtClean="0"/>
              <a:t>(придаточное причины)</a:t>
            </a:r>
          </a:p>
          <a:p>
            <a:pPr marL="0" indent="0" algn="ctr">
              <a:buNone/>
            </a:pPr>
            <a:endParaRPr lang="ru-RU" i="1" dirty="0"/>
          </a:p>
          <a:p>
            <a:pPr marL="0" indent="0" algn="ctr">
              <a:buNone/>
            </a:pPr>
            <a:r>
              <a:rPr lang="ru-RU" sz="6000" i="1" dirty="0" smtClean="0"/>
              <a:t>Спасибо!</a:t>
            </a:r>
            <a:endParaRPr lang="ru-RU" sz="6000" i="1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3398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206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1)Олимпийские игры - крупнейшие спортив-ные соревнования, которые проводятся каж-дые четыре года. 2)Мы знаем, что родиной Олимпийских игр считается Древняя Греция. 3)Участие России в Олимпийских играх стало традицией, потому что в нашей стране много  талантливых спортсменов. Определите вид придаточного, нарисуйте схему предложения: 1)… 2) 3)</vt:lpstr>
      <vt:lpstr>1)Олимпийские игры - крупнейшие спортив-ные соревнования, которые проводятся каж-дые четыре года. 2)Мы знаем, что родиной Олимпийских игр считается Древняя Греция. 3)Участие России в Олимпийских играх стало традицией, потому что в нашей стране много  талантливых спортсменов. Определите вид придаточного, нарисуйте схему предложения: 1) определительное 2) изъяснительное 3) обстоятельственное</vt:lpstr>
      <vt:lpstr>Виды обстоятельственных придаточных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Беляева</dc:creator>
  <cp:lastModifiedBy>Людмила Беляева</cp:lastModifiedBy>
  <cp:revision>8</cp:revision>
  <dcterms:created xsi:type="dcterms:W3CDTF">2021-01-27T12:00:37Z</dcterms:created>
  <dcterms:modified xsi:type="dcterms:W3CDTF">2021-01-27T13:44:49Z</dcterms:modified>
</cp:coreProperties>
</file>