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82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13.11.2018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503285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13.11.2018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558041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13.11.2018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952860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13.11.2018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965496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13.11.2018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601060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13.11.2018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8019010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13.11.2018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218347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13.11.2018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6357842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13.11.2018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1235159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13.11.2018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2512917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13.11.2018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093366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13.11.2018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0877894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13.11.2018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9162493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13.11.2018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5986998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13.11.2018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4066487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13.11.2018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058400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13.11.2018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451749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13.11.2018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32523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13.11.2018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42969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13.11.2018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854304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13.11.2018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487431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13.11.2018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642574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AC259-EBD3-4477-8ED1-9C4E8D32F78F}" type="datetimeFigureOut">
              <a:rPr lang="uk-UA" smtClean="0"/>
              <a:pPr/>
              <a:t>13.11.2018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99107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"/>
            <a:ext cx="9144000" cy="684687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D1EDC-A2B1-4467-8D3F-4DFD9B83CAD8}" type="datetimeFigureOut">
              <a:rPr lang="uk-UA" smtClean="0"/>
              <a:pPr/>
              <a:t>13.11.2018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08539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96552" y="2276872"/>
            <a:ext cx="7992888" cy="3600400"/>
          </a:xfrm>
        </p:spPr>
        <p:txBody>
          <a:bodyPr>
            <a:noAutofit/>
          </a:bodyPr>
          <a:lstStyle/>
          <a:p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Прием вычислений       вида 26+4</a:t>
            </a:r>
            <a:endParaRPr lang="uk-UA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236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5976" y="476672"/>
            <a:ext cx="4176464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Рефлексия </a:t>
            </a:r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1844824"/>
            <a:ext cx="51125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Оцените свою работу на уроке.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http://dom.speechteach.ru/images/img000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627890"/>
            <a:ext cx="4464496" cy="42301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5976" y="476672"/>
            <a:ext cx="3888432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Подведение итогов урока</a:t>
            </a:r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http://clipart-library.com/images/8gcezMoT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2420888"/>
            <a:ext cx="4716016" cy="443711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5536" y="2060848"/>
            <a:ext cx="7200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Чему вы научились сегодня на уроке?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5976" y="476672"/>
            <a:ext cx="3888432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Домашнее задание </a:t>
            </a:r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2060848"/>
            <a:ext cx="7200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Рабочая тетрадь: №50, с. 45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https://img-fotki.yandex.ru/get/5605/svetlera.3e/0_506fb_430f07f_XX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2841327"/>
            <a:ext cx="4339180" cy="40166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16016" y="548680"/>
            <a:ext cx="3852936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Логическая разминка  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772816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- Я задумала два числа из этого круга. Сложила их и получила 20. Какие числа я задумала?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im0-tub-ru.yandex.net/i?id=676f0ccaec4e65659c05a91593aa53c2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420888"/>
            <a:ext cx="4464495" cy="396044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1772816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- Я задумала три числа из этого круга. Сложила их и получила 20. Какие числа я задумала?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5" grpId="0"/>
      <p:bldP spid="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5936" y="692696"/>
            <a:ext cx="4608512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Геометрический материал   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1763688" y="2420888"/>
            <a:ext cx="5112568" cy="345638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>
            <a:stCxn id="3" idx="4"/>
            <a:endCxn id="3" idx="1"/>
          </p:cNvCxnSpPr>
          <p:nvPr/>
        </p:nvCxnSpPr>
        <p:spPr>
          <a:xfrm flipH="1" flipV="1">
            <a:off x="3041830" y="4149080"/>
            <a:ext cx="3834426" cy="172819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3275856" y="3356992"/>
            <a:ext cx="1728192" cy="25202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endCxn id="3" idx="3"/>
          </p:cNvCxnSpPr>
          <p:nvPr/>
        </p:nvCxnSpPr>
        <p:spPr>
          <a:xfrm flipH="1">
            <a:off x="4319972" y="4077072"/>
            <a:ext cx="1188132" cy="18002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верх 3"/>
          <p:cNvSpPr/>
          <p:nvPr/>
        </p:nvSpPr>
        <p:spPr>
          <a:xfrm>
            <a:off x="3419872" y="1772816"/>
            <a:ext cx="3240360" cy="439248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563888" y="692696"/>
            <a:ext cx="5400600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 «Чья ракета быстрее взлетит?»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99992" y="3501008"/>
            <a:ext cx="11338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7+6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13-5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11-9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6+4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8+7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12-4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16-8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14-7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ый треугольник 4"/>
          <p:cNvSpPr/>
          <p:nvPr/>
        </p:nvSpPr>
        <p:spPr>
          <a:xfrm>
            <a:off x="5868144" y="4293096"/>
            <a:ext cx="1656184" cy="1872208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ый треугольник 5"/>
          <p:cNvSpPr/>
          <p:nvPr/>
        </p:nvSpPr>
        <p:spPr>
          <a:xfrm flipH="1">
            <a:off x="2555776" y="4365104"/>
            <a:ext cx="1656184" cy="18002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6-конечная звезда 6"/>
          <p:cNvSpPr/>
          <p:nvPr/>
        </p:nvSpPr>
        <p:spPr>
          <a:xfrm>
            <a:off x="2843808" y="4797152"/>
            <a:ext cx="360040" cy="360040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6-конечная звезда 7"/>
          <p:cNvSpPr/>
          <p:nvPr/>
        </p:nvSpPr>
        <p:spPr>
          <a:xfrm>
            <a:off x="2555776" y="3501008"/>
            <a:ext cx="360040" cy="360040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6-конечная звезда 8"/>
          <p:cNvSpPr/>
          <p:nvPr/>
        </p:nvSpPr>
        <p:spPr>
          <a:xfrm>
            <a:off x="3203848" y="2492896"/>
            <a:ext cx="360040" cy="360040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6-конечная звезда 9"/>
          <p:cNvSpPr/>
          <p:nvPr/>
        </p:nvSpPr>
        <p:spPr>
          <a:xfrm>
            <a:off x="4572000" y="1412776"/>
            <a:ext cx="360040" cy="360040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6-конечная звезда 10"/>
          <p:cNvSpPr/>
          <p:nvPr/>
        </p:nvSpPr>
        <p:spPr>
          <a:xfrm>
            <a:off x="6372200" y="2276872"/>
            <a:ext cx="360040" cy="360040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6-конечная звезда 11"/>
          <p:cNvSpPr/>
          <p:nvPr/>
        </p:nvSpPr>
        <p:spPr>
          <a:xfrm flipH="1">
            <a:off x="6876256" y="3356992"/>
            <a:ext cx="504056" cy="432048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6-конечная звезда 12"/>
          <p:cNvSpPr/>
          <p:nvPr/>
        </p:nvSpPr>
        <p:spPr>
          <a:xfrm>
            <a:off x="7380312" y="4725144"/>
            <a:ext cx="360040" cy="360040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043608" y="2204864"/>
            <a:ext cx="669674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*+30=40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    67-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*=7</a:t>
            </a: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*+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30=100                       * - 40=8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* - 20=30                        90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+*=91</a:t>
            </a: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*+40=80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    * + 80=84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148064" y="692696"/>
            <a:ext cx="3231462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 «Молчанка»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355976" y="548680"/>
            <a:ext cx="4176464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Самоопределение к деятельности</a:t>
            </a:r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27584" y="2636912"/>
          <a:ext cx="7920881" cy="1512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3382"/>
                <a:gridCol w="600795"/>
                <a:gridCol w="792088"/>
                <a:gridCol w="792088"/>
                <a:gridCol w="792088"/>
                <a:gridCol w="792088"/>
                <a:gridCol w="792088"/>
                <a:gridCol w="792088"/>
                <a:gridCol w="792088"/>
                <a:gridCol w="792088"/>
              </a:tblGrid>
              <a:tr h="756084">
                <a:tc rowSpan="2">
                  <a:txBody>
                    <a:bodyPr/>
                    <a:lstStyle/>
                    <a:p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10-это 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60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5976" y="548680"/>
            <a:ext cx="4176464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по теме урока</a:t>
            </a:r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1259632" y="1988840"/>
            <a:ext cx="648072" cy="64807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2267744" y="1988840"/>
            <a:ext cx="648072" cy="64807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707904" y="206084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067944" y="206084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427984" y="206084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707904" y="234888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067944" y="234888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427984" y="234888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 flipV="1">
            <a:off x="3779912" y="335699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139952" y="335699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572000" y="335699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932040" y="335699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1979712" y="4509120"/>
            <a:ext cx="720080" cy="57606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3347864" y="4509120"/>
            <a:ext cx="648072" cy="57606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4860032" y="4437112"/>
            <a:ext cx="792088" cy="64807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5004048" y="436510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5364088" y="436510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5724128" y="436510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5004048" y="465313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5364088" y="465313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5724128" y="465313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 flipV="1">
            <a:off x="5076056" y="537321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5004048" y="501317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5364088" y="494116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5724128" y="494116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  <p:bldP spid="16" grpId="0" animBg="1"/>
      <p:bldP spid="17" grpId="0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5976" y="548680"/>
            <a:ext cx="4176464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Физкультминутка</a:t>
            </a:r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916832"/>
            <a:ext cx="453650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 дворе щенок играл,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Прыгал, бегал и считал: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Раз-прыжок и три кивка,</a:t>
            </a:r>
          </a:p>
          <a:p>
            <a:pPr algn="just"/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Два-направо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голова,</a:t>
            </a:r>
          </a:p>
          <a:p>
            <a:pPr algn="just"/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Три-налево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поворот.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помчался до ворот,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 потом вздохнул и сел: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 устал и присмирел.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://detskie-stihi.com/wp-content/uploads/2017/06/sobachk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9648" y="2204864"/>
            <a:ext cx="4854352" cy="4854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5976" y="548680"/>
            <a:ext cx="4176464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по учебнику </a:t>
            </a:r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916832"/>
            <a:ext cx="4176464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№ 1 (с. 60)</a:t>
            </a:r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2780928"/>
            <a:ext cx="4176464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№ 2 (с. 60)</a:t>
            </a:r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3573016"/>
            <a:ext cx="4176464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№ 3 (с. 60)</a:t>
            </a:r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https://ds05.infourok.ru/uploads/ex/05e4/0001a00b-52fe331b/19/hello_html_bbceef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556792"/>
            <a:ext cx="3791322" cy="5055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1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199</Words>
  <Application>Microsoft Office PowerPoint</Application>
  <PresentationFormat>Экран (4:3)</PresentationFormat>
  <Paragraphs>51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Специальное оформление</vt:lpstr>
      <vt:lpstr>Прием вычислений       вида 26+4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 презентации</dc:title>
  <dc:creator>Павел</dc:creator>
  <cp:lastModifiedBy>Home</cp:lastModifiedBy>
  <cp:revision>23</cp:revision>
  <dcterms:created xsi:type="dcterms:W3CDTF">2009-01-08T12:15:48Z</dcterms:created>
  <dcterms:modified xsi:type="dcterms:W3CDTF">2018-11-13T14:28:34Z</dcterms:modified>
</cp:coreProperties>
</file>