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0FE40F-B7F4-46CB-A7B7-D679FE1A4F9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78C9F5-25BF-470D-A95F-A2F7391C1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32856"/>
            <a:ext cx="8291264" cy="1296144"/>
          </a:xfrm>
        </p:spPr>
        <p:txBody>
          <a:bodyPr/>
          <a:lstStyle/>
          <a:p>
            <a:r>
              <a:rPr lang="ru-RU" dirty="0" smtClean="0"/>
              <a:t>Природные зоны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291264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по окружающему миру для 4 класса.</a:t>
            </a:r>
          </a:p>
          <a:p>
            <a:r>
              <a:rPr lang="ru-RU" dirty="0" smtClean="0"/>
              <a:t>УМК «Начальная школа 21 века».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2387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20072" y="764704"/>
            <a:ext cx="3516704" cy="586374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Дети  с большим интересом  изучают природные зоны России и свои представления каждой зоны выражают в рисунках.</a:t>
            </a:r>
            <a:endParaRPr lang="ru-RU" sz="3200" dirty="0"/>
          </a:p>
        </p:txBody>
      </p:sp>
      <p:pic>
        <p:nvPicPr>
          <p:cNvPr id="4098" name="Picture 2" descr="C:\Users\наталья\Desktop\20180329_1019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08521" y="1052737"/>
            <a:ext cx="5760642" cy="460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94824" y="2551837"/>
            <a:ext cx="53543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 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наталья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352928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Арктика</a:t>
            </a:r>
            <a:endParaRPr lang="ru-RU" dirty="0"/>
          </a:p>
        </p:txBody>
      </p:sp>
      <p:pic>
        <p:nvPicPr>
          <p:cNvPr id="2050" name="Picture 2" descr="C:\Users\наталья\Desktop\arctic-iglo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5"/>
            <a:ext cx="8136904" cy="51125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3861048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Арктику называют краем льдов и снегов. Здесь летом солнце подолгу не заходит за горизонт: стоит полярный день. А зимой вовсе не показывается, в это время царит полярная ночь. В Арктике обитают самые крупные и сильные животные – белые медведи. Большую часть года они проводят на льду замёрзшего моря, охотясь на тюленей. Птицы и звери, обитающие в зоне арктических пустынь, приспособлены к жизни в суровых условиях.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Тундра</a:t>
            </a:r>
            <a:endParaRPr lang="ru-RU" dirty="0"/>
          </a:p>
        </p:txBody>
      </p:sp>
      <p:pic>
        <p:nvPicPr>
          <p:cNvPr id="1026" name="Picture 2" descr="C:\Users\наталья\Desktop\304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08912" cy="51845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4221088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Здесь долгая холодная зима, короткое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лето. В тундре не встретишь высоких деревьев. Низкорослые кустарники прижаты к земле.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Летом много птиц: чаек, уток, гагар. Их привлекает обилие корма и длинный день. </a:t>
            </a:r>
            <a:r>
              <a:rPr lang="ru-RU" b="1" dirty="0" smtClean="0"/>
              <a:t>Жители тундры занимаются оленеводством, рыболовством, пушным промыслом, сбором гагачьего пуха.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dirty="0" smtClean="0"/>
              <a:t>                     Тайга</a:t>
            </a:r>
            <a:endParaRPr lang="ru-RU" dirty="0"/>
          </a:p>
        </p:txBody>
      </p:sp>
      <p:pic>
        <p:nvPicPr>
          <p:cNvPr id="2050" name="Picture 2" descr="C:\Users\наталья\Desktop\4988008_x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80920" cy="52565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700808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Тайга – это лесная зона. В ней преобладают хвойные леса, которые покрывают огромные пространства нашей страны.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Тайга – густой, почти непроходимый лес. Почвы здесь бедны перегноем, сильно увлажнены. Кроны деревьев смыкаются и не пропускают света. Поэтому в тайге нет мелких  кустарников  и трав, лишь зелёные мхи и опавшая хвоя. В этом лесу растут сосна, </a:t>
            </a:r>
            <a:r>
              <a:rPr lang="ru-RU" b="1" dirty="0" err="1" smtClean="0">
                <a:solidFill>
                  <a:schemeClr val="bg1"/>
                </a:solidFill>
              </a:rPr>
              <a:t>ель,лиственница</a:t>
            </a:r>
            <a:r>
              <a:rPr lang="ru-RU" b="1" dirty="0" smtClean="0">
                <a:solidFill>
                  <a:schemeClr val="bg1"/>
                </a:solidFill>
              </a:rPr>
              <a:t>, осина, берёза, ива, ольха, редко – клён и липа.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Животный мир тайги богат и разнообразен.  Можно </a:t>
            </a:r>
            <a:r>
              <a:rPr lang="ru-RU" b="1" dirty="0" err="1" smtClean="0">
                <a:solidFill>
                  <a:schemeClr val="bg1"/>
                </a:solidFill>
              </a:rPr>
              <a:t>встре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b="1" dirty="0" err="1" smtClean="0">
                <a:solidFill>
                  <a:schemeClr val="bg1"/>
                </a:solidFill>
              </a:rPr>
              <a:t>тить</a:t>
            </a:r>
            <a:r>
              <a:rPr lang="ru-RU" b="1" dirty="0" smtClean="0">
                <a:solidFill>
                  <a:schemeClr val="bg1"/>
                </a:solidFill>
              </a:rPr>
              <a:t> сойку, росомаху, дятла, зайца, глухаря, бурого медведя, лисицу, рысь, волка, бурундука.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лья\Desktop\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60486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4293096"/>
            <a:ext cx="75609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Климат здесь по сравнению с тайгой гораздо теплее и влажнее, почвы более плодородны. Эта  зона отличается разнообразием  флоры и фауны.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В таком лесу растут сосны, ели, дубы, липы, клёны, берёзы, ясени, малина, калина, шиповник, боярышник. Здесь водятся зяблики, совы, косули, иволги, кукушки, рыси, белки, кабаны, олени.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r>
              <a:rPr lang="ru-RU" dirty="0" smtClean="0"/>
              <a:t>                    Степь</a:t>
            </a:r>
            <a:endParaRPr lang="ru-RU" dirty="0"/>
          </a:p>
        </p:txBody>
      </p:sp>
      <p:pic>
        <p:nvPicPr>
          <p:cNvPr id="1026" name="Picture 2" descr="C:\Users\наталья\Desktop\74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136904" cy="4968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412776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Лето здесь тёплое, сухое, а зима холодная. В зоне степей выпадает мало осад -ков, поэтому деревья почти не растут, но зато много травянистых растений: маки, фиалки, тюльпаны, ковыль. Почвы степей – самые плодородные. Животный мир степи не отличается разнообразием. В основном это мелкие грызуны – полёвка, заяц, степной хорь, ласка, лисица. Птица дрофа и сайгак – тоже степные животные.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Пустыня               </a:t>
            </a:r>
            <a:endParaRPr lang="ru-RU" dirty="0"/>
          </a:p>
        </p:txBody>
      </p:sp>
      <p:pic>
        <p:nvPicPr>
          <p:cNvPr id="2050" name="Picture 2" descr="C:\Users\наталья\Desktop\пустыня-Намиб-3-1024x6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280920" cy="51125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3140968"/>
            <a:ext cx="84249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Пустынь на территории России мало. Они есть в низовьях реки Волги и на востоке Калмыкии. Самая главная особенность пустынь – недостаток </a:t>
            </a:r>
            <a:r>
              <a:rPr lang="ru-RU" b="1" dirty="0" err="1" smtClean="0">
                <a:solidFill>
                  <a:schemeClr val="bg1"/>
                </a:solidFill>
              </a:rPr>
              <a:t>влаги.Долгие</a:t>
            </a:r>
            <a:r>
              <a:rPr lang="ru-RU" b="1" dirty="0" smtClean="0">
                <a:solidFill>
                  <a:schemeClr val="bg1"/>
                </a:solidFill>
              </a:rPr>
              <a:t> месяцы на иссохшую землю не выпадает ни капли дождя. Поэтому только в короткий период весенних дождей земля одевается пёстрым ковром трав. Многие растения этой природной зоны запасают воду в листьях, стеблях. У саксаула, верблюжьей колючки есть  длинные корни, с по -мощью которых они достают воду с огромной глубины. Животные пустыни, спасаясь от палящих лучей солнца, </a:t>
            </a:r>
            <a:r>
              <a:rPr lang="ru-RU" b="1" dirty="0" err="1" smtClean="0">
                <a:solidFill>
                  <a:schemeClr val="bg1"/>
                </a:solidFill>
              </a:rPr>
              <a:t>появ</a:t>
            </a:r>
            <a:r>
              <a:rPr lang="ru-RU" b="1" dirty="0" smtClean="0">
                <a:solidFill>
                  <a:schemeClr val="bg1"/>
                </a:solidFill>
              </a:rPr>
              <a:t> -</a:t>
            </a:r>
            <a:r>
              <a:rPr lang="ru-RU" b="1" dirty="0" err="1" smtClean="0">
                <a:solidFill>
                  <a:schemeClr val="bg1"/>
                </a:solidFill>
              </a:rPr>
              <a:t>ляются</a:t>
            </a:r>
            <a:r>
              <a:rPr lang="ru-RU" b="1" dirty="0" smtClean="0">
                <a:solidFill>
                  <a:schemeClr val="bg1"/>
                </a:solidFill>
              </a:rPr>
              <a:t> только ночью. Днём тушканчики закапываются в песок, а ящерицы впадают в спячку.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ru-RU" dirty="0" smtClean="0"/>
              <a:t>         Влажные субтропики</a:t>
            </a:r>
            <a:endParaRPr lang="ru-RU" dirty="0"/>
          </a:p>
        </p:txBody>
      </p:sp>
      <p:pic>
        <p:nvPicPr>
          <p:cNvPr id="1026" name="Picture 2" descr="C:\Users\наталья\Desktop\indonezi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08912" cy="50405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48478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 Черноморском побережье Кавказа  расположена зона влажных субтропиков. Богат растительный мир этой природной зоны: вечнозелёные рододендроны, душистые магнолии, каштаны, дубы, буки, стройные кипарисы и туи.</a:t>
            </a:r>
          </a:p>
          <a:p>
            <a:r>
              <a:rPr lang="ru-RU" b="1" dirty="0" smtClean="0"/>
              <a:t>Животный мир здесь разнообразный: енот-полоскун, серый волк, кавказский  бурый медведь, пятнистый олень, благородный олень, шакал, енотовидная собака.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178</TotalTime>
  <Words>606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Природные зоны России</vt:lpstr>
      <vt:lpstr>Презентация PowerPoint</vt:lpstr>
      <vt:lpstr>                     Арктика</vt:lpstr>
      <vt:lpstr>                    Тундра</vt:lpstr>
      <vt:lpstr>                     Тайга</vt:lpstr>
      <vt:lpstr>Презентация PowerPoint</vt:lpstr>
      <vt:lpstr>                    Степь</vt:lpstr>
      <vt:lpstr>                   Пустыня               </vt:lpstr>
      <vt:lpstr>         Влажные субтропики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России</dc:title>
  <dc:creator>наталья</dc:creator>
  <cp:lastModifiedBy>Flint</cp:lastModifiedBy>
  <cp:revision>6</cp:revision>
  <dcterms:created xsi:type="dcterms:W3CDTF">2018-01-23T15:39:01Z</dcterms:created>
  <dcterms:modified xsi:type="dcterms:W3CDTF">2021-11-02T14:09:44Z</dcterms:modified>
</cp:coreProperties>
</file>