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10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Override9.xml" ContentType="application/vnd.openxmlformats-officedocument.themeOverr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72" r:id="rId1"/>
  </p:sldMasterIdLst>
  <p:sldIdLst>
    <p:sldId id="278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90" r:id="rId13"/>
    <p:sldId id="289" r:id="rId14"/>
    <p:sldId id="29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4" autoAdjust="0"/>
    <p:restoredTop sz="94803" autoAdjust="0"/>
  </p:normalViewPr>
  <p:slideViewPr>
    <p:cSldViewPr>
      <p:cViewPr varScale="1">
        <p:scale>
          <a:sx n="66" d="100"/>
          <a:sy n="66" d="100"/>
        </p:scale>
        <p:origin x="-150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C201-B2BE-4B48-8E44-8E9541DCE9DF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31283CC-E806-4AAB-9B3C-4AFEAB205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C201-B2BE-4B48-8E44-8E9541DCE9DF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283CC-E806-4AAB-9B3C-4AFEAB205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C201-B2BE-4B48-8E44-8E9541DCE9DF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283CC-E806-4AAB-9B3C-4AFEAB205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C201-B2BE-4B48-8E44-8E9541DCE9DF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31283CC-E806-4AAB-9B3C-4AFEAB205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C201-B2BE-4B48-8E44-8E9541DCE9DF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283CC-E806-4AAB-9B3C-4AFEAB2052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C201-B2BE-4B48-8E44-8E9541DCE9DF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283CC-E806-4AAB-9B3C-4AFEAB205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C201-B2BE-4B48-8E44-8E9541DCE9DF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31283CC-E806-4AAB-9B3C-4AFEAB2052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C201-B2BE-4B48-8E44-8E9541DCE9DF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283CC-E806-4AAB-9B3C-4AFEAB205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C201-B2BE-4B48-8E44-8E9541DCE9DF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283CC-E806-4AAB-9B3C-4AFEAB205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C201-B2BE-4B48-8E44-8E9541DCE9DF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283CC-E806-4AAB-9B3C-4AFEAB205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C201-B2BE-4B48-8E44-8E9541DCE9DF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283CC-E806-4AAB-9B3C-4AFEAB2052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1C1C201-B2BE-4B48-8E44-8E9541DCE9DF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31283CC-E806-4AAB-9B3C-4AFEAB2052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3" r:id="rId1"/>
    <p:sldLayoutId id="2147484274" r:id="rId2"/>
    <p:sldLayoutId id="2147484275" r:id="rId3"/>
    <p:sldLayoutId id="2147484276" r:id="rId4"/>
    <p:sldLayoutId id="2147484277" r:id="rId5"/>
    <p:sldLayoutId id="2147484278" r:id="rId6"/>
    <p:sldLayoutId id="2147484279" r:id="rId7"/>
    <p:sldLayoutId id="2147484280" r:id="rId8"/>
    <p:sldLayoutId id="2147484281" r:id="rId9"/>
    <p:sldLayoutId id="2147484282" r:id="rId10"/>
    <p:sldLayoutId id="21474842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колледж некрасовский\информатика\презентация Осень\shablon-osenniy-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772400" cy="2928958"/>
          </a:xfrm>
        </p:spPr>
        <p:txBody>
          <a:bodyPr>
            <a:noAutofit/>
          </a:bodyPr>
          <a:lstStyle/>
          <a:p>
            <a:pPr algn="ctr"/>
            <a:r>
              <a:rPr lang="ru-RU" sz="1400" dirty="0" smtClean="0"/>
              <a:t>Государственное бюджетное дошкольное образовательное учреждение детский сад №80 невского района</a:t>
            </a:r>
            <a:br>
              <a:rPr lang="ru-RU" sz="1400" dirty="0" smtClean="0"/>
            </a:br>
            <a:r>
              <a:rPr lang="ru-RU" sz="1400" dirty="0" smtClean="0"/>
              <a:t> Санкт-Петербурга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4000" dirty="0" smtClean="0"/>
              <a:t>викторина на тему</a:t>
            </a:r>
            <a:br>
              <a:rPr lang="ru-RU" sz="4000" dirty="0" smtClean="0"/>
            </a:br>
            <a:r>
              <a:rPr lang="ru-RU" sz="4000" dirty="0" smtClean="0"/>
              <a:t>«признаки ОСЕНИ»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071942"/>
            <a:ext cx="6400800" cy="1428760"/>
          </a:xfrm>
        </p:spPr>
        <p:txBody>
          <a:bodyPr>
            <a:normAutofit/>
          </a:bodyPr>
          <a:lstStyle/>
          <a:p>
            <a:pPr algn="r"/>
            <a:r>
              <a:rPr lang="ru-RU" sz="1400" dirty="0" smtClean="0">
                <a:solidFill>
                  <a:schemeClr val="tx1"/>
                </a:solidFill>
              </a:rPr>
              <a:t>Выполнила воспитатель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</a:rPr>
              <a:t>Кочеткова Мария Сергеевна</a:t>
            </a:r>
          </a:p>
          <a:p>
            <a:pPr algn="r"/>
            <a:endParaRPr lang="ru-RU" sz="1400" dirty="0">
              <a:solidFill>
                <a:schemeClr val="tx1"/>
              </a:solidFill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2016 год</a:t>
            </a: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072462" y="5715016"/>
            <a:ext cx="428628" cy="500066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cuments\колледж некрасовский\информатика\презентация Осень\shablon-osenniy-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929198"/>
            <a:ext cx="4286280" cy="1000132"/>
          </a:xfrm>
        </p:spPr>
        <p:txBody>
          <a:bodyPr>
            <a:prstTxWarp prst="textCurveDown">
              <a:avLst/>
            </a:prstTxWarp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i="1" cap="none" dirty="0" smtClean="0">
                <a:ln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Грибы</a:t>
            </a:r>
            <a:endParaRPr lang="ru-RU" b="1" i="1" cap="none" dirty="0">
              <a:ln/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000240"/>
            <a:ext cx="3143272" cy="214314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Мы в  осенний лес зашли,</a:t>
            </a:r>
            <a:b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чего мы там нашли?</a:t>
            </a:r>
            <a:b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Там стоят на толстой ножке,</a:t>
            </a:r>
            <a:b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крепкой шляпе у дорожки…</a:t>
            </a:r>
          </a:p>
          <a:p>
            <a:pPr>
              <a:lnSpc>
                <a:spcPct val="90000"/>
              </a:lnSpc>
              <a:buNone/>
            </a:pPr>
            <a:endParaRPr lang="ru-RU" sz="15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3" descr="C:\Users\User\Documents\колледж некрасовский\информатика\презентация Осень\0BE7819B6D3E-3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86182" y="1428736"/>
            <a:ext cx="4876800" cy="3657600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cuments\колледж некрасовский\информатика\презентация Осень\shablon-osenniy-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929198"/>
            <a:ext cx="4286280" cy="1000132"/>
          </a:xfrm>
        </p:spPr>
        <p:txBody>
          <a:bodyPr>
            <a:prstTxWarp prst="textCurveDown">
              <a:avLst/>
            </a:prstTxWarp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i="1" cap="none" dirty="0" smtClean="0">
                <a:ln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Брусника</a:t>
            </a:r>
            <a:endParaRPr lang="ru-RU" b="1" i="1" cap="none" dirty="0">
              <a:ln/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000240"/>
            <a:ext cx="3143272" cy="214314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Словно мелкий виноград,</a:t>
            </a:r>
          </a:p>
          <a:p>
            <a:pPr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Гроздья красные висят.</a:t>
            </a:r>
          </a:p>
          <a:p>
            <a:pPr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сентябре их соберешь,</a:t>
            </a:r>
          </a:p>
          <a:p>
            <a:pPr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Витамины запасешь.</a:t>
            </a:r>
          </a:p>
          <a:p>
            <a:pPr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Средь валежника - смотри-ка! -</a:t>
            </a:r>
          </a:p>
          <a:p>
            <a:pPr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Что за ягодка? </a:t>
            </a:r>
          </a:p>
          <a:p>
            <a:pPr>
              <a:buNone/>
            </a:pPr>
            <a:endParaRPr lang="ru-RU" sz="15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None/>
            </a:pPr>
            <a:endParaRPr lang="ru-RU" sz="15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User\Documents\колледж некрасовский\информатика\презентация Осень\4e5fdb614175c_klykv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43372" y="1357298"/>
            <a:ext cx="4214842" cy="3600584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cuments\колледж некрасовский\информатика\презентация Осень\shablon-osenniy-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929198"/>
            <a:ext cx="4286280" cy="1000132"/>
          </a:xfrm>
        </p:spPr>
        <p:txBody>
          <a:bodyPr>
            <a:prstTxWarp prst="textCurveDown">
              <a:avLst/>
            </a:prstTxWarp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i="1" cap="none" dirty="0" smtClean="0">
                <a:ln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Птицы</a:t>
            </a:r>
            <a:endParaRPr lang="ru-RU" b="1" i="1" cap="none" dirty="0">
              <a:ln/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000240"/>
            <a:ext cx="3143272" cy="214314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/>
          </a:p>
          <a:p>
            <a:pPr>
              <a:lnSpc>
                <a:spcPct val="90000"/>
              </a:lnSpc>
              <a:buNone/>
            </a:pPr>
            <a: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Холода их так пугают,</a:t>
            </a:r>
          </a:p>
          <a:p>
            <a:pPr>
              <a:lnSpc>
                <a:spcPct val="90000"/>
              </a:lnSpc>
              <a:buNone/>
            </a:pPr>
            <a: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тёплым странам улетают,</a:t>
            </a:r>
          </a:p>
          <a:p>
            <a:pPr>
              <a:lnSpc>
                <a:spcPct val="90000"/>
              </a:lnSpc>
              <a:buNone/>
            </a:pPr>
            <a: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Петь не могут, веселиться,</a:t>
            </a:r>
          </a:p>
          <a:p>
            <a:pPr>
              <a:lnSpc>
                <a:spcPct val="90000"/>
              </a:lnSpc>
              <a:buNone/>
            </a:pPr>
            <a: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Собрались все в стайки ...</a:t>
            </a:r>
          </a:p>
          <a:p>
            <a:pPr>
              <a:buNone/>
            </a:pPr>
            <a:endParaRPr lang="ru-RU" sz="15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None/>
            </a:pPr>
            <a:endParaRPr lang="ru-RU" sz="15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3" descr="C:\Users\User\Documents\колледж некрасовский\информатика\презентация Осень\3454976_larg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43372" y="1142984"/>
            <a:ext cx="4360887" cy="3712592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cuments\колледж некрасовский\информатика\презентация Осень\shablon-osenniy-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929198"/>
            <a:ext cx="4786346" cy="1000132"/>
          </a:xfrm>
        </p:spPr>
        <p:txBody>
          <a:bodyPr>
            <a:prstTxWarp prst="textCurveDown">
              <a:avLst/>
            </a:prstTxWarp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i="1" cap="none" dirty="0" smtClean="0">
                <a:ln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Запасы на зиму</a:t>
            </a:r>
            <a:endParaRPr lang="ru-RU" b="1" i="1" cap="none" dirty="0">
              <a:ln/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000240"/>
            <a:ext cx="3143272" cy="214314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sz="2400" dirty="0" smtClean="0"/>
          </a:p>
          <a:p>
            <a:pPr>
              <a:lnSpc>
                <a:spcPct val="110000"/>
              </a:lnSpc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Белка осенью без спешки</a:t>
            </a:r>
          </a:p>
          <a:p>
            <a:pPr>
              <a:lnSpc>
                <a:spcPct val="110000"/>
              </a:lnSpc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Прячет желуди, орешки,</a:t>
            </a:r>
          </a:p>
          <a:p>
            <a:pPr>
              <a:lnSpc>
                <a:spcPct val="110000"/>
              </a:lnSpc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Мышка - зерна собирает,</a:t>
            </a:r>
          </a:p>
          <a:p>
            <a:pPr>
              <a:lnSpc>
                <a:spcPct val="110000"/>
              </a:lnSpc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Норку плотно набивает.</a:t>
            </a:r>
          </a:p>
          <a:p>
            <a:pPr>
              <a:lnSpc>
                <a:spcPct val="110000"/>
              </a:lnSpc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Это склад, а не нора –</a:t>
            </a:r>
          </a:p>
          <a:p>
            <a:pPr>
              <a:lnSpc>
                <a:spcPct val="110000"/>
              </a:lnSpc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Зерен выросла гора! </a:t>
            </a:r>
          </a:p>
          <a:p>
            <a:pPr>
              <a:lnSpc>
                <a:spcPct val="110000"/>
              </a:lnSpc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Что же делают зверята?</a:t>
            </a:r>
          </a:p>
          <a:p>
            <a:pPr>
              <a:lnSpc>
                <a:spcPct val="110000"/>
              </a:lnSpc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Угадайте-ка, ребята! </a:t>
            </a:r>
          </a:p>
          <a:p>
            <a:pPr>
              <a:buNone/>
            </a:pPr>
            <a:endParaRPr lang="ru-RU" sz="15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None/>
            </a:pPr>
            <a:endParaRPr lang="ru-RU" sz="15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3" descr="C:\Users\User\Documents\колледж некрасовский\информатика\презентация Осень\6b6d4bca3cc1893222fefe299c1d1e4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7620" y="1000108"/>
            <a:ext cx="4571993" cy="4431316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cuments\колледж некрасовский\информатика\презентация Осень\shablon-osenniy-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929198"/>
            <a:ext cx="5072098" cy="1000132"/>
          </a:xfrm>
        </p:spPr>
        <p:txBody>
          <a:bodyPr>
            <a:prstTxWarp prst="textCurveDown">
              <a:avLst/>
            </a:prstTxWarp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i="1" cap="none" dirty="0" smtClean="0">
                <a:ln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Первый лед</a:t>
            </a:r>
            <a:endParaRPr lang="ru-RU" b="1" i="1" cap="none" dirty="0">
              <a:ln/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000240"/>
            <a:ext cx="3143272" cy="214314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sz="2400" dirty="0" smtClean="0"/>
          </a:p>
          <a:p>
            <a:pPr>
              <a:lnSpc>
                <a:spcPct val="110000"/>
              </a:lnSpc>
              <a:buNone/>
            </a:pPr>
            <a:r>
              <a:rPr lang="ru-RU" sz="33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октябре пока тепло, </a:t>
            </a:r>
          </a:p>
          <a:p>
            <a:pPr>
              <a:lnSpc>
                <a:spcPct val="110000"/>
              </a:lnSpc>
              <a:buNone/>
            </a:pPr>
            <a:r>
              <a:rPr lang="ru-RU" sz="33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 на лужице - стекло. </a:t>
            </a:r>
          </a:p>
          <a:p>
            <a:pPr>
              <a:lnSpc>
                <a:spcPct val="110000"/>
              </a:lnSpc>
              <a:buNone/>
            </a:pPr>
            <a:r>
              <a:rPr lang="ru-RU" sz="33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Ведь холодной ночью звездной </a:t>
            </a:r>
          </a:p>
          <a:p>
            <a:pPr>
              <a:lnSpc>
                <a:spcPct val="110000"/>
              </a:lnSpc>
              <a:buNone/>
            </a:pPr>
            <a:r>
              <a:rPr lang="ru-RU" sz="33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Наша лужица подмерзла,</a:t>
            </a:r>
          </a:p>
          <a:p>
            <a:pPr>
              <a:lnSpc>
                <a:spcPct val="110000"/>
              </a:lnSpc>
              <a:buNone/>
            </a:pPr>
            <a:r>
              <a:rPr lang="ru-RU" sz="33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Сразу стала интересней: </a:t>
            </a:r>
          </a:p>
          <a:p>
            <a:pPr>
              <a:lnSpc>
                <a:spcPct val="110000"/>
              </a:lnSpc>
              <a:buNone/>
            </a:pPr>
            <a:r>
              <a:rPr lang="ru-RU" sz="33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стекло ступи - и треснет! </a:t>
            </a:r>
          </a:p>
          <a:p>
            <a:pPr>
              <a:buNone/>
            </a:pPr>
            <a:endParaRPr lang="ru-RU" sz="15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None/>
            </a:pPr>
            <a:endParaRPr lang="ru-RU" sz="15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User\Documents\колледж некрасовский\информатика\презентация Осень\img-20141022090525-49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44" y="1142984"/>
            <a:ext cx="4935133" cy="3948106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0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1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cuments\колледж некрасовский\информатика\презентация Осень\shablon-osenniy-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643446"/>
            <a:ext cx="3643338" cy="1571636"/>
          </a:xfrm>
        </p:spPr>
        <p:txBody>
          <a:bodyPr>
            <a:prstTxWarp prst="textCurveDown">
              <a:avLst/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cap="none" dirty="0" smtClean="0">
                <a:ln/>
                <a:solidFill>
                  <a:srgbClr val="C00000"/>
                </a:solidFill>
              </a:rPr>
              <a:t>Осень</a:t>
            </a:r>
            <a:endParaRPr lang="ru-RU" b="1" cap="none" dirty="0">
              <a:ln/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143116"/>
            <a:ext cx="3143272" cy="250033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Пришла Без Красок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 И Без Кисти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И Перекрасила 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Все Листья.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2051" name="Picture 3" descr="C:\Users\User\Documents\колледж некрасовский\информатика\презентация Осень\7665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1000108"/>
            <a:ext cx="5466239" cy="5072098"/>
          </a:xfrm>
          <a:prstGeom prst="ellipse">
            <a:avLst/>
          </a:prstGeom>
          <a:ln w="76200"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4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4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6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cuments\колледж некрасовский\информатика\презентация Осень\shablon-osenniy-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5357826"/>
            <a:ext cx="4357718" cy="1143008"/>
          </a:xfrm>
        </p:spPr>
        <p:txBody>
          <a:bodyPr>
            <a:prstTxWarp prst="textCurveDown">
              <a:avLst/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Листопад</a:t>
            </a:r>
            <a:endParaRPr lang="ru-RU" b="1" cap="none" dirty="0">
              <a:ln/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000240"/>
            <a:ext cx="3143272" cy="328614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sz="2400" dirty="0" smtClean="0"/>
          </a:p>
          <a:p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Листья желтые летят,</a:t>
            </a:r>
            <a:b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падают, кружатся,</a:t>
            </a:r>
            <a:b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под ноги просто так</a:t>
            </a:r>
            <a:b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 ковер ложатся!</a:t>
            </a:r>
            <a:b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Что за желтый снегопад?</a:t>
            </a:r>
            <a:b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Это просто …</a:t>
            </a:r>
            <a:endParaRPr lang="ru-RU" sz="24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User\Documents\колледж некрасовский\информатика\презентация Осень\14422514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3306" y="785794"/>
            <a:ext cx="5129006" cy="5286412"/>
          </a:xfrm>
          <a:prstGeom prst="ellipse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cuments\колледж некрасовский\информатика\презентация Осень\shablon-osenniy-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5357826"/>
            <a:ext cx="4357718" cy="1143008"/>
          </a:xfrm>
        </p:spPr>
        <p:txBody>
          <a:bodyPr>
            <a:prstTxWarp prst="textCurveDown">
              <a:avLst/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i="1" cap="none" dirty="0" smtClean="0">
                <a:ln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Дождь</a:t>
            </a:r>
            <a:endParaRPr lang="ru-RU" b="1" i="1" cap="none" dirty="0">
              <a:ln/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000240"/>
            <a:ext cx="3143272" cy="328614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Серебристый занавес </a:t>
            </a:r>
            <a:b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 неба вдруг спустился. </a:t>
            </a:r>
            <a:b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Серебристый занавес </a:t>
            </a:r>
            <a:b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каплями пролился. </a:t>
            </a:r>
            <a:b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Уронила занавес </a:t>
            </a:r>
            <a:b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тучка, представляешь? </a:t>
            </a:r>
            <a:b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Что за чудный занавес? </a:t>
            </a:r>
            <a:b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Может, угадаешь?</a:t>
            </a:r>
            <a:endParaRPr lang="ru-RU" sz="24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User\Documents\колледж некрасовский\информатика\презентация Осень\155406168_c453f2cd98_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3306" y="1428736"/>
            <a:ext cx="4500594" cy="4447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cuments\колледж некрасовский\информатика\презентация Осень\shablon-osenniy-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143512"/>
            <a:ext cx="4357718" cy="1143008"/>
          </a:xfrm>
        </p:spPr>
        <p:txBody>
          <a:bodyPr>
            <a:prstTxWarp prst="textCurveDown">
              <a:avLst/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i="1" cap="none" dirty="0" smtClean="0">
                <a:ln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Лужи</a:t>
            </a:r>
            <a:endParaRPr lang="ru-RU" b="1" i="1" cap="none" dirty="0">
              <a:ln/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000240"/>
            <a:ext cx="3143272" cy="328614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сентябре и в октябре</a:t>
            </a:r>
          </a:p>
          <a:p>
            <a:pPr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Их так много во дворе!</a:t>
            </a:r>
          </a:p>
          <a:p>
            <a:pPr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Дождь прошел – оставил их,</a:t>
            </a:r>
          </a:p>
          <a:p>
            <a:pPr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Средних, маленьких, больших.</a:t>
            </a:r>
          </a:p>
          <a:p>
            <a:pPr>
              <a:buNone/>
            </a:pPr>
            <a:endParaRPr lang="ru-RU" sz="18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Стало хмуро за окном,</a:t>
            </a:r>
          </a:p>
          <a:p>
            <a:r>
              <a:rPr lang="ru-RU" sz="1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Дождик просится к нам в дом.</a:t>
            </a:r>
          </a:p>
          <a:p>
            <a:r>
              <a:rPr lang="ru-RU" sz="1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доме сухо, а снаружи</a:t>
            </a:r>
          </a:p>
          <a:p>
            <a:r>
              <a:rPr lang="ru-RU" sz="1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Появились всюду... </a:t>
            </a:r>
          </a:p>
        </p:txBody>
      </p:sp>
      <p:pic>
        <p:nvPicPr>
          <p:cNvPr id="6" name="Picture 5" descr="C:\Users\User\Documents\колледж некрасовский\информатика\презентация Осень\osen-doroga-luzhi-otrazheniy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9058" y="1357298"/>
            <a:ext cx="4943509" cy="4108180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cuments\колледж некрасовский\информатика\презентация Осень\shablon-osenniy-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929198"/>
            <a:ext cx="4786346" cy="1143008"/>
          </a:xfrm>
        </p:spPr>
        <p:txBody>
          <a:bodyPr>
            <a:prstTxWarp prst="textCurveDown">
              <a:avLst/>
            </a:prstTxWarp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i="1" cap="none" dirty="0" smtClean="0">
                <a:ln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Резиновые сапоги</a:t>
            </a:r>
            <a:endParaRPr lang="ru-RU" b="1" i="1" cap="none" dirty="0">
              <a:ln/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000240"/>
            <a:ext cx="3143272" cy="328614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/>
          </a:p>
          <a:p>
            <a:pPr>
              <a:lnSpc>
                <a:spcPct val="90000"/>
              </a:lnSpc>
              <a:buNone/>
            </a:pPr>
            <a:r>
              <a:rPr lang="ru-RU" sz="1800" dirty="0" smtClean="0"/>
              <a:t> </a:t>
            </a:r>
            <a: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Если дождик, мы не тужим  - </a:t>
            </a:r>
          </a:p>
          <a:p>
            <a:pPr>
              <a:lnSpc>
                <a:spcPct val="90000"/>
              </a:lnSpc>
              <a:buNone/>
            </a:pPr>
            <a: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Бойко шлепаем по лужам.</a:t>
            </a:r>
          </a:p>
          <a:p>
            <a:pPr>
              <a:lnSpc>
                <a:spcPct val="90000"/>
              </a:lnSpc>
              <a:buNone/>
            </a:pPr>
            <a: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Станет солнышко сиять –</a:t>
            </a:r>
          </a:p>
          <a:p>
            <a:pPr>
              <a:lnSpc>
                <a:spcPct val="90000"/>
              </a:lnSpc>
              <a:buNone/>
            </a:pPr>
            <a: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Нам под вешалкой стоять. </a:t>
            </a:r>
          </a:p>
        </p:txBody>
      </p:sp>
      <p:pic>
        <p:nvPicPr>
          <p:cNvPr id="7" name="Picture 3" descr="C:\Users\User\Documents\колледж некрасовский\информатика\презентация Осень\616346_o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44" y="1571612"/>
            <a:ext cx="4919660" cy="3429024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cuments\колледж некрасовский\информатика\презентация Осень\shablon-osenniy-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929198"/>
            <a:ext cx="4786346" cy="1000132"/>
          </a:xfrm>
        </p:spPr>
        <p:txBody>
          <a:bodyPr>
            <a:prstTxWarp prst="textCurveDown">
              <a:avLst/>
            </a:prstTxWarp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i="1" cap="none" dirty="0" smtClean="0">
                <a:ln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Зонтик</a:t>
            </a:r>
            <a:endParaRPr lang="ru-RU" b="1" i="1" cap="none" dirty="0">
              <a:ln/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000240"/>
            <a:ext cx="3143272" cy="328614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/>
          </a:p>
          <a:p>
            <a:pPr>
              <a:lnSpc>
                <a:spcPct val="90000"/>
              </a:lnSpc>
              <a:buNone/>
            </a:pPr>
            <a:r>
              <a:rPr lang="ru-RU" sz="1800" dirty="0" smtClean="0"/>
              <a:t> </a:t>
            </a:r>
            <a: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Осенью он часто нужен -</a:t>
            </a:r>
          </a:p>
          <a:p>
            <a:pPr>
              <a:lnSpc>
                <a:spcPct val="90000"/>
              </a:lnSpc>
              <a:buNone/>
            </a:pPr>
            <a: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Если лупит дождь по лужам,</a:t>
            </a:r>
          </a:p>
          <a:p>
            <a:pPr>
              <a:lnSpc>
                <a:spcPct val="90000"/>
              </a:lnSpc>
              <a:buNone/>
            </a:pPr>
            <a: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Если небо в черных тучах,</a:t>
            </a:r>
          </a:p>
          <a:p>
            <a:pPr>
              <a:lnSpc>
                <a:spcPct val="90000"/>
              </a:lnSpc>
              <a:buNone/>
            </a:pPr>
            <a: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Он для нас помощник лучший.</a:t>
            </a:r>
          </a:p>
          <a:p>
            <a:pPr>
              <a:lnSpc>
                <a:spcPct val="90000"/>
              </a:lnSpc>
              <a:buNone/>
            </a:pPr>
            <a: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Над собой его раскрой</a:t>
            </a:r>
          </a:p>
          <a:p>
            <a:pPr>
              <a:lnSpc>
                <a:spcPct val="90000"/>
              </a:lnSpc>
              <a:buNone/>
            </a:pPr>
            <a: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навес себе устрой!</a:t>
            </a:r>
          </a:p>
        </p:txBody>
      </p:sp>
      <p:pic>
        <p:nvPicPr>
          <p:cNvPr id="6" name="Picture 3" descr="C:\Users\User\Documents\колледж некрасовский\информатика\презентация Осень\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928670"/>
            <a:ext cx="3714776" cy="4552593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cuments\колледж некрасовский\информатика\презентация Осень\shablon-osenniy-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643446"/>
            <a:ext cx="4286280" cy="1214446"/>
          </a:xfrm>
        </p:spPr>
        <p:txBody>
          <a:bodyPr>
            <a:prstTxWarp prst="textCurveDown">
              <a:avLst/>
            </a:prstTxWarp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i="1" cap="none" dirty="0" smtClean="0">
                <a:ln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Плащ</a:t>
            </a:r>
            <a:endParaRPr lang="ru-RU" b="1" i="1" cap="none" dirty="0">
              <a:ln/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000240"/>
            <a:ext cx="3143272" cy="192882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/>
          </a:p>
          <a:p>
            <a:pPr>
              <a:lnSpc>
                <a:spcPct val="90000"/>
              </a:lnSpc>
              <a:buNone/>
            </a:pPr>
            <a:r>
              <a:rPr lang="ru-RU" sz="1800" dirty="0" smtClean="0"/>
              <a:t> </a:t>
            </a:r>
            <a: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Я как зонт ~ не промокаю, </a:t>
            </a:r>
            <a:b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 дождя вас защищаю, </a:t>
            </a:r>
            <a:b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от ветра вас укрою, </a:t>
            </a:r>
            <a:b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Ну, так что же я такое? </a:t>
            </a:r>
            <a:b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</a:t>
            </a:r>
          </a:p>
        </p:txBody>
      </p:sp>
      <p:pic>
        <p:nvPicPr>
          <p:cNvPr id="7" name="Picture 2" descr="C:\Users\User\Documents\колледж некрасовский\информатика\презентация Осень\img-20150512155845-8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39508" y="857232"/>
            <a:ext cx="4304245" cy="4357718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cuments\колледж некрасовский\информатика\презентация Осень\shablon-osenniy-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643446"/>
            <a:ext cx="4286280" cy="1214446"/>
          </a:xfrm>
        </p:spPr>
        <p:txBody>
          <a:bodyPr>
            <a:prstTxWarp prst="textCurveDown">
              <a:avLst/>
            </a:prstTxWarp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i="1" cap="none" dirty="0" smtClean="0">
                <a:ln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Урожай</a:t>
            </a:r>
            <a:endParaRPr lang="ru-RU" b="1" i="1" cap="none" dirty="0">
              <a:ln/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000240"/>
            <a:ext cx="3143272" cy="214314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2400" dirty="0" smtClean="0"/>
          </a:p>
          <a:p>
            <a:pPr>
              <a:lnSpc>
                <a:spcPct val="90000"/>
              </a:lnSpc>
              <a:buNone/>
            </a:pPr>
            <a:r>
              <a:rPr lang="ru-RU" sz="1800" dirty="0" smtClean="0"/>
              <a:t>      </a:t>
            </a:r>
            <a:r>
              <a:rPr lang="ru-RU" sz="1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Что весною мы сажали,</a:t>
            </a:r>
            <a:br>
              <a:rPr lang="ru-RU" sz="1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Потом летом поливали.</a:t>
            </a:r>
            <a:br>
              <a:rPr lang="ru-RU" sz="1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Все, что осенью на грядках</a:t>
            </a:r>
            <a:br>
              <a:rPr lang="ru-RU" sz="1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Поспевает: вкусно, сладко!</a:t>
            </a:r>
            <a:br>
              <a:rPr lang="ru-RU" sz="1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 зевай и собирай</a:t>
            </a:r>
            <a:br>
              <a:rPr lang="ru-RU" sz="1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Наш осенний…</a:t>
            </a:r>
          </a:p>
          <a:p>
            <a:pPr>
              <a:lnSpc>
                <a:spcPct val="90000"/>
              </a:lnSpc>
              <a:buNone/>
            </a:pPr>
            <a:endParaRPr lang="ru-RU" sz="15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6248" y="1142984"/>
            <a:ext cx="4191029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10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2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3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4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5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6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7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8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9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655</TotalTime>
  <Words>291</Words>
  <Application>Microsoft Office PowerPoint</Application>
  <PresentationFormat>Экран (4:3)</PresentationFormat>
  <Paragraphs>83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Государственное бюджетное дошкольное образовательное учреждение детский сад №80 невского района  Санкт-Петербурга  викторина на тему «признаки ОСЕНИ»</vt:lpstr>
      <vt:lpstr>Осень</vt:lpstr>
      <vt:lpstr>Листопад</vt:lpstr>
      <vt:lpstr>Дождь</vt:lpstr>
      <vt:lpstr>Лужи</vt:lpstr>
      <vt:lpstr>Резиновые сапоги</vt:lpstr>
      <vt:lpstr>Зонтик</vt:lpstr>
      <vt:lpstr>Плащ</vt:lpstr>
      <vt:lpstr>Урожай</vt:lpstr>
      <vt:lpstr>Грибы</vt:lpstr>
      <vt:lpstr>Брусника</vt:lpstr>
      <vt:lpstr>Птицы</vt:lpstr>
      <vt:lpstr>Запасы на зиму</vt:lpstr>
      <vt:lpstr>Первый лед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20</dc:creator>
  <cp:lastModifiedBy>User</cp:lastModifiedBy>
  <cp:revision>81</cp:revision>
  <dcterms:created xsi:type="dcterms:W3CDTF">2016-09-09T13:21:31Z</dcterms:created>
  <dcterms:modified xsi:type="dcterms:W3CDTF">2021-11-02T17:23:10Z</dcterms:modified>
</cp:coreProperties>
</file>