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60" r:id="rId2"/>
    <p:sldId id="259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69" r:id="rId13"/>
    <p:sldId id="270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26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57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002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560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55971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6732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1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42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0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06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160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2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48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42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441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66757-A53D-4D7B-85F0-16E99F77B0E4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34C7D1-D3E5-4CFD-BCFB-CEA13B7A3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954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5593" y="1528550"/>
            <a:ext cx="8018409" cy="2047164"/>
          </a:xfrm>
        </p:spPr>
        <p:txBody>
          <a:bodyPr anchor="b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Проект по внедрению бережливых технологий в Д.О.У.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«Оптимизация процесса визуализации в игровой деятельности»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2"/>
            <a:ext cx="7766935" cy="247279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Выполнила: воспитатель средней группы «Кораблик» </a:t>
            </a:r>
            <a:r>
              <a:rPr lang="ru-RU" sz="2400" dirty="0" err="1" smtClean="0">
                <a:solidFill>
                  <a:schemeClr val="tx1"/>
                </a:solidFill>
              </a:rPr>
              <a:t>Кокишева</a:t>
            </a:r>
            <a:r>
              <a:rPr lang="ru-RU" sz="2400" dirty="0" smtClean="0">
                <a:solidFill>
                  <a:schemeClr val="tx1"/>
                </a:solidFill>
              </a:rPr>
              <a:t> Н.В.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МКДОУ №7 </a:t>
            </a:r>
            <a:r>
              <a:rPr lang="ru-RU" sz="2400" smtClean="0">
                <a:solidFill>
                  <a:schemeClr val="tx1"/>
                </a:solidFill>
              </a:rPr>
              <a:t>«СКАЗКА" </a:t>
            </a:r>
            <a:r>
              <a:rPr lang="ru-RU" sz="2400" dirty="0" smtClean="0">
                <a:solidFill>
                  <a:schemeClr val="tx1"/>
                </a:solidFill>
              </a:rPr>
              <a:t>2020 – 21 </a:t>
            </a:r>
            <a:r>
              <a:rPr lang="ru-RU" sz="2400" dirty="0" err="1" smtClean="0">
                <a:solidFill>
                  <a:schemeClr val="tx1"/>
                </a:solidFill>
              </a:rPr>
              <a:t>уч.г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931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8657" y="72148"/>
            <a:ext cx="3567183" cy="3862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684"/>
          <a:stretch/>
        </p:blipFill>
        <p:spPr>
          <a:xfrm>
            <a:off x="3377648" y="2197290"/>
            <a:ext cx="3927032" cy="4660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4680" y="72149"/>
            <a:ext cx="4560059" cy="608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78260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307" y="206991"/>
            <a:ext cx="4353636" cy="5804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1558" y="500800"/>
            <a:ext cx="4389176" cy="5852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38917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515" y="791570"/>
            <a:ext cx="4375814" cy="5834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8616" y="180948"/>
            <a:ext cx="4531056" cy="5762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5433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97375" y="2470245"/>
            <a:ext cx="6214280" cy="4387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413862" y="136474"/>
            <a:ext cx="3730957" cy="4268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4716" y="136474"/>
            <a:ext cx="3331762" cy="3207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83269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2597"/>
          </a:xfrm>
        </p:spPr>
        <p:txBody>
          <a:bodyPr/>
          <a:lstStyle/>
          <a:p>
            <a:pPr algn="ctr"/>
            <a:r>
              <a:rPr lang="ru-RU" dirty="0" smtClean="0"/>
              <a:t>Результаты проекта.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0086" y="1535931"/>
            <a:ext cx="4185623" cy="5762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Было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30086" y="2112193"/>
            <a:ext cx="3496069" cy="4501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7938" y="1705970"/>
            <a:ext cx="4186063" cy="40622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Стало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15709" y="2275966"/>
            <a:ext cx="5643273" cy="4232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2544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18782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Диагностика.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8675"/>
            <a:ext cx="8596668" cy="436268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Ключевой риск: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Снижение эффективности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образовательного процесса и качества образовательных услуг.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Излишние запасы.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 Лишние передвижения.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системы хранения атрибутов.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Сокращение времени для создания игровой обстановки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6313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Карточка проекта.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32513" y="1405198"/>
            <a:ext cx="8202305" cy="4636827"/>
          </a:xfrm>
        </p:spPr>
      </p:pic>
    </p:spTree>
    <p:extLst>
      <p:ext uri="{BB962C8B-B14F-4D97-AF65-F5344CB8AC3E}">
        <p14:creationId xmlns:p14="http://schemas.microsoft.com/office/powerpoint/2010/main" xmlns="" val="1636256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текущего состояния.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5910" y="1419368"/>
            <a:ext cx="8939284" cy="4622658"/>
          </a:xfrm>
        </p:spPr>
      </p:pic>
    </p:spTree>
    <p:extLst>
      <p:ext uri="{BB962C8B-B14F-4D97-AF65-F5344CB8AC3E}">
        <p14:creationId xmlns:p14="http://schemas.microsoft.com/office/powerpoint/2010/main" xmlns="" val="4079990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428" y="573206"/>
            <a:ext cx="4222276" cy="5629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40740" y="344897"/>
            <a:ext cx="4393506" cy="5858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33888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856" y="122831"/>
            <a:ext cx="3925437" cy="5233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0275" y="122831"/>
            <a:ext cx="4412776" cy="3309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240" y="3125337"/>
            <a:ext cx="4805007" cy="360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5402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Карта целевого состояния.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60060" y="1310184"/>
            <a:ext cx="7547212" cy="5076967"/>
          </a:xfrm>
        </p:spPr>
      </p:pic>
    </p:spTree>
    <p:extLst>
      <p:ext uri="{BB962C8B-B14F-4D97-AF65-F5344CB8AC3E}">
        <p14:creationId xmlns:p14="http://schemas.microsoft.com/office/powerpoint/2010/main" xmlns="" val="4104168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501" y="153538"/>
            <a:ext cx="8570795" cy="642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9973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6979" y="291422"/>
            <a:ext cx="8871046" cy="5877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62831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</TotalTime>
  <Words>91</Words>
  <Application>Microsoft Office PowerPoint</Application>
  <PresentationFormat>Произвольный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Проект по внедрению бережливых технологий в Д.О.У.  «Оптимизация процесса визуализации в игровой деятельности»</vt:lpstr>
      <vt:lpstr>Диагностика.</vt:lpstr>
      <vt:lpstr>Карточка проекта.</vt:lpstr>
      <vt:lpstr>Карта текущего состояния.</vt:lpstr>
      <vt:lpstr>Слайд 5</vt:lpstr>
      <vt:lpstr>Слайд 6</vt:lpstr>
      <vt:lpstr>Карта целевого состояния.</vt:lpstr>
      <vt:lpstr>Слайд 8</vt:lpstr>
      <vt:lpstr>Слайд 9</vt:lpstr>
      <vt:lpstr>Слайд 10</vt:lpstr>
      <vt:lpstr>Слайд 11</vt:lpstr>
      <vt:lpstr>Слайд 12</vt:lpstr>
      <vt:lpstr>Слайд 13</vt:lpstr>
      <vt:lpstr>Результаты проекта.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Ник</cp:lastModifiedBy>
  <cp:revision>23</cp:revision>
  <dcterms:created xsi:type="dcterms:W3CDTF">2018-11-27T10:01:08Z</dcterms:created>
  <dcterms:modified xsi:type="dcterms:W3CDTF">2021-11-02T19:28:00Z</dcterms:modified>
</cp:coreProperties>
</file>