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7" r:id="rId4"/>
    <p:sldId id="261" r:id="rId5"/>
    <p:sldId id="262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24FD1C2-1D47-4C63-A8F6-84BE606DF162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C55F8D-E11D-4DD5-BD6C-81FA7999F2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Беляева\Desktop\все проекты\ПРОЕКТ\презентация\эмблема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3805"/>
          <a:stretch/>
        </p:blipFill>
        <p:spPr bwMode="auto">
          <a:xfrm>
            <a:off x="-34264" y="3185334"/>
            <a:ext cx="5004048" cy="367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992888" cy="2736304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br>
              <a:rPr lang="ru-RU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6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Самбург_вслух</a:t>
            </a: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6600" dirty="0">
              <a:solidFill>
                <a:schemeClr val="bg2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4677888"/>
            <a:ext cx="39323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 11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r>
              <a:rPr lang="ru-RU" sz="2000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Вокуевой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Ирины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Тимофеевны</a:t>
            </a:r>
          </a:p>
          <a:p>
            <a:r>
              <a:rPr lang="ru-RU" sz="20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Няч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Ксении Сергеевны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Беляева Людмила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val="28757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Беляева\Desktop\все проекты\Вслух\самбург_вслух_визитк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68760"/>
            <a:ext cx="198884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42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20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Для популяризации чтения среди учеников нашей школы было организовано сообщество в </a:t>
            </a:r>
            <a:r>
              <a:rPr lang="ru-RU" sz="2800" dirty="0" err="1"/>
              <a:t>Инстаграм</a:t>
            </a:r>
            <a:r>
              <a:rPr lang="ru-RU" sz="2800" dirty="0"/>
              <a:t> «САМБУРГ_ВСЛУХ». Первый пост был опубликован 21 декабря 2020 года. На данный момент у нашего сообщества 92 подписчика и 24 публикации: это </a:t>
            </a:r>
            <a:r>
              <a:rPr lang="ru-RU" sz="2800" dirty="0" err="1"/>
              <a:t>видеовыступления</a:t>
            </a:r>
            <a:r>
              <a:rPr lang="ru-RU" sz="2800" dirty="0"/>
              <a:t> учеников с прочтением прозаических отрывков и стихотворений, публикации отрывков из сочинений на разные темы, приглашения на литературные конкурсы и другая полезная информация.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817884"/>
            <a:ext cx="1993900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8095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Беляева\Desktop\Screenshot_20210915-2318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5"/>
            <a:ext cx="3501008" cy="520722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юдмилаБеляева\Desktop\Screenshot_20210915-2318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585" y="1422784"/>
            <a:ext cx="3356992" cy="5140099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дмилаБеляева\Desktop\Screenshot_20210915-1356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4248472" cy="5783288"/>
          </a:xfrm>
          <a:prstGeom prst="rect">
            <a:avLst/>
          </a:prstGeom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89555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ЛюдмилаБеляева\Desktop\все проекты\ПРОЕКТ\презентация\Кат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3240000" cy="4656696"/>
          </a:xfrm>
          <a:prstGeom prst="rect">
            <a:avLst/>
          </a:prstGeom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51" name="Picture 3" descr="C:\Users\ЛюдмилаБеляева\Desktop\Screenshot_20210915-1357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462" y="548680"/>
            <a:ext cx="3384376" cy="4751945"/>
          </a:xfrm>
          <a:prstGeom prst="rect">
            <a:avLst/>
          </a:prstGeom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50" name="Picture 2" descr="C:\Users\ЛюдмилаБеляева\Desktop\Screenshot_20210915-1356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384376" cy="4752528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877272"/>
            <a:ext cx="8712608" cy="83913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Лидеры просмотров: Зинченко </a:t>
            </a:r>
            <a:r>
              <a:rPr lang="ru-RU" sz="2000" dirty="0" smtClean="0"/>
              <a:t>Кристина, </a:t>
            </a:r>
            <a:r>
              <a:rPr lang="ru-RU" sz="2000" dirty="0" err="1" smtClean="0"/>
              <a:t>Пирматова</a:t>
            </a:r>
            <a:r>
              <a:rPr lang="ru-RU" sz="2000" dirty="0" smtClean="0"/>
              <a:t> Анастасия, </a:t>
            </a:r>
            <a:r>
              <a:rPr lang="ru-RU" sz="2000" dirty="0" err="1" smtClean="0"/>
              <a:t>Адер</a:t>
            </a:r>
            <a:r>
              <a:rPr lang="ru-RU" sz="2000" dirty="0" smtClean="0"/>
              <a:t> </a:t>
            </a:r>
            <a:r>
              <a:rPr lang="ru-RU" sz="2000" dirty="0"/>
              <a:t>Е</a:t>
            </a:r>
            <a:r>
              <a:rPr lang="ru-RU" sz="2000" dirty="0" smtClean="0"/>
              <a:t>катерина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2580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юдмилаБеляева\Desktop\все проекты\ПРОЕКТ\презентация\марк с дипломами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7" t="40893" r="13659"/>
          <a:stretch/>
        </p:blipFill>
        <p:spPr bwMode="auto">
          <a:xfrm>
            <a:off x="2519772" y="332656"/>
            <a:ext cx="4104456" cy="5244639"/>
          </a:xfrm>
          <a:prstGeom prst="rect">
            <a:avLst/>
          </a:prstGeom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733256"/>
            <a:ext cx="8856983" cy="92697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Признание на Всероссийском и районном конкурсах</a:t>
            </a:r>
            <a:br>
              <a:rPr lang="ru-RU" sz="2400" dirty="0" smtClean="0"/>
            </a:br>
            <a:r>
              <a:rPr lang="ru-RU" sz="2400" dirty="0" err="1" smtClean="0"/>
              <a:t>Сегой</a:t>
            </a:r>
            <a:r>
              <a:rPr lang="ru-RU" sz="2400" dirty="0" smtClean="0"/>
              <a:t> </a:t>
            </a:r>
            <a:r>
              <a:rPr lang="ru-RU" sz="2400" dirty="0" err="1" smtClean="0"/>
              <a:t>Марк,ученик</a:t>
            </a:r>
            <a:r>
              <a:rPr lang="ru-RU" sz="2400" dirty="0" smtClean="0"/>
              <a:t> </a:t>
            </a:r>
            <a:r>
              <a:rPr lang="ru-RU" sz="2400" dirty="0" smtClean="0"/>
              <a:t>6Б класса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9027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ПРОЕКТ\презентация\диплом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71060"/>
            <a:ext cx="1872208" cy="291632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26386" y="266845"/>
            <a:ext cx="568863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Мы считаем, что наш проект состоялся. Получилось заинтересовать не только учеников школы, но и их родителей и учителей. Литературно-художественный контекст проекта вызывает интерес и предоставляет всем желающим возможность реализовывать свои таланты. А современная форма подачи материала через социальные сети помогает привлекать большое количество участников. </a:t>
            </a:r>
          </a:p>
        </p:txBody>
      </p:sp>
    </p:spTree>
    <p:extLst>
      <p:ext uri="{BB962C8B-B14F-4D97-AF65-F5344CB8AC3E}">
        <p14:creationId xmlns:p14="http://schemas.microsoft.com/office/powerpoint/2010/main" val="241942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РОЕКТ\презентация\награждение итог групп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9" t="19086" r="8979" b="6480"/>
          <a:stretch/>
        </p:blipFill>
        <p:spPr bwMode="auto">
          <a:xfrm>
            <a:off x="899592" y="548680"/>
            <a:ext cx="7704856" cy="4899118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17232"/>
            <a:ext cx="9144000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/>
              <a:t>Приглашаем вас в</a:t>
            </a:r>
            <a:r>
              <a:rPr lang="en-US" sz="4000" dirty="0" smtClean="0"/>
              <a:t> </a:t>
            </a:r>
            <a:r>
              <a:rPr lang="en-US" sz="4000" dirty="0" err="1" smtClean="0"/>
              <a:t>samburg_vsluch</a:t>
            </a:r>
            <a:r>
              <a:rPr lang="en-US" sz="4000" dirty="0" smtClean="0"/>
              <a:t>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3477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335</TotalTime>
  <Words>152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Творческий проект «Самбург_вслух»</vt:lpstr>
      <vt:lpstr>Презентация PowerPoint</vt:lpstr>
      <vt:lpstr>Презентация PowerPoint</vt:lpstr>
      <vt:lpstr>Презентация PowerPoint</vt:lpstr>
      <vt:lpstr>Лидеры просмотров: Зинченко Кристина, Пирматова Анастасия, Адер Екатерина</vt:lpstr>
      <vt:lpstr>Признание на Всероссийском и районном конкурсах Сегой Марк,ученик 6Б класса</vt:lpstr>
      <vt:lpstr>Презентация PowerPoint</vt:lpstr>
      <vt:lpstr>Приглашаем вас в samburg_vsluch!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«Самбург Вслух»</dc:title>
  <dc:creator>Людмила Беляева</dc:creator>
  <cp:lastModifiedBy>Людмила Беляева</cp:lastModifiedBy>
  <cp:revision>27</cp:revision>
  <dcterms:created xsi:type="dcterms:W3CDTF">2021-09-11T05:43:58Z</dcterms:created>
  <dcterms:modified xsi:type="dcterms:W3CDTF">2021-11-02T08:39:24Z</dcterms:modified>
</cp:coreProperties>
</file>