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</p:sldMasterIdLst>
  <p:sldIdLst>
    <p:sldId id="258" r:id="rId9"/>
    <p:sldId id="257" r:id="rId10"/>
    <p:sldId id="261" r:id="rId11"/>
    <p:sldId id="263" r:id="rId12"/>
    <p:sldId id="265" r:id="rId13"/>
    <p:sldId id="267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1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6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288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424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54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89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08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435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03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35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6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81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09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29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5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18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319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713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09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636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94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3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74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06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28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351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975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437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1253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930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709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201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6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193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809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588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5965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8677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696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66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9872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823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972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47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8718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498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177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074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076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522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856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6835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219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914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3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2654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80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966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477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614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82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8973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488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808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4444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80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997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6192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27387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8011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7717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442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003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176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232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46634-9A63-4909-9C77-70739E15F3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8316-624D-4E58-81E9-36C604AE5D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5866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3D0D-9DBC-4F47-9FC2-4F31CB991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CE43-54DC-4F6C-A9B5-4F89120ECA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0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3453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7BA0-1812-4366-9E11-ADF2A183E6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BDCE-8007-4941-BB03-5782BCB3D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575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BDB-9066-4B89-9D8F-EE026775E6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44336-165C-4616-B232-A498DF936E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1037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D088-F2BE-454C-9E66-5B2419DEEF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E92B6-EA2D-4177-BEB1-45BCD9C808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764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B4BE-D77D-48B6-9F02-1C6A7B5094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A23C2-548D-450E-B536-0917BE5338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7415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3F60-0FE9-4BF9-AC9C-F892312D7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41735-E133-483D-B839-D9DAB7CDAB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732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F161-FADD-4012-909A-7EA6720C2A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491B-306D-4C10-9142-E758263A19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240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700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A4721-4214-47A8-8C3E-59AB5D8639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9313-0060-4514-B062-A90238C0BC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259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581C-BC7C-424C-B3E8-556DEA84CF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1BEE-42D5-4AB0-93AC-19C9AC43D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50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E36-622B-48F6-87EA-2BBDB43270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5F73-9762-4644-BB5E-6FDE53CF35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32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44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3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3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07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7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26C4-C61D-43FC-BA68-46A2675DB7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D61C4-D160-450E-97FF-FFEFC9ED0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8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gerb.bel.ru/pages/russia/flag/flag_xii_3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1325" y="1773238"/>
            <a:ext cx="8424863" cy="18002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Путешествие в прошлое флага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резентация для детей старшего дошкольного возраста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(6 - 7 лет).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1688" y="3933825"/>
            <a:ext cx="7704137" cy="76676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Составитель: В. Б.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Харсова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воспитатель подготовительной к школе </a:t>
            </a:r>
          </a:p>
          <a:p>
            <a:pPr eaLnBrk="1" hangingPunct="1"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  группы компенсирующей направленности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1325" y="188913"/>
            <a:ext cx="8424863" cy="1138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>Государственное бюджетное дошкольное образовательное учреждение</a:t>
            </a:r>
            <a:r>
              <a:rPr lang="en-US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>детский сад № 4 комбинированного вида</a:t>
            </a:r>
            <a:r>
              <a:rPr lang="en-US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>Пушкинского района Санкт-Петербурга</a:t>
            </a:r>
            <a:br>
              <a:rPr lang="ru-RU" altLang="ru-RU" b="1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</a:br>
            <a:r>
              <a:rPr lang="ru-RU" altLang="ru-RU" sz="1600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  <a:t/>
            </a:r>
            <a:br>
              <a:rPr lang="ru-RU" altLang="ru-RU" sz="1600" dirty="0">
                <a:solidFill>
                  <a:srgbClr val="4F81BD">
                    <a:lumMod val="75000"/>
                  </a:srgbClr>
                </a:solidFill>
                <a:cs typeface="Times New Roman" pitchFamily="18" charset="0"/>
              </a:rPr>
            </a:br>
            <a:endParaRPr lang="ru-RU" sz="1600" dirty="0">
              <a:solidFill>
                <a:srgbClr val="4F81BD">
                  <a:lumMod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94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0" y="765175"/>
            <a:ext cx="6769100" cy="904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Цель: </a:t>
            </a:r>
            <a:r>
              <a:rPr lang="ru-RU" sz="2400" dirty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сообщить детям первоначальные знания об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4F81BD">
                    <a:lumMod val="75000"/>
                  </a:srgbClr>
                </a:solidFill>
                <a:cs typeface="Arial" charset="0"/>
              </a:rPr>
              <a:t>           истории российского флага.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971550" y="2205038"/>
            <a:ext cx="6624638" cy="35274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• дальнейшее формирование представлений о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российском флаге, как символе нашей страны;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способствование развитию познавательного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интереса;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воспитание уважения к флагу России.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88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620688"/>
            <a:ext cx="8280400" cy="1631950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376092"/>
                </a:solidFill>
                <a:ea typeface="Calibri" pitchFamily="34" charset="0"/>
                <a:cs typeface="Times New Roman" pitchFamily="18" charset="0"/>
              </a:rPr>
              <a:t>Первые флаги появились очень давно и совсем не были похожи на современный флаг.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376092"/>
                </a:solidFill>
                <a:ea typeface="Calibri" pitchFamily="34" charset="0"/>
              </a:rPr>
              <a:t>Давайте совершим путешествие в прошлое и познакомиться с историей флага.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b="1">
              <a:solidFill>
                <a:srgbClr val="376092"/>
              </a:solidFill>
              <a:ea typeface="Calibri" pitchFamily="34" charset="0"/>
            </a:endParaRPr>
          </a:p>
        </p:txBody>
      </p:sp>
      <p:pic>
        <p:nvPicPr>
          <p:cNvPr id="6147" name="Рисунок 1" descr="Мероприятие ко Дню флага России для детей в библиотеке. Сценарий с  презентаци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852738"/>
            <a:ext cx="8197850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2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755576" y="1052736"/>
            <a:ext cx="2808287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Бунчук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171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755576" y="1988840"/>
            <a:ext cx="3008312" cy="28638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2000" b="1" dirty="0" smtClean="0">
                <a:solidFill>
                  <a:srgbClr val="376092"/>
                </a:solidFill>
                <a:cs typeface="Times New Roman" pitchFamily="18" charset="0"/>
              </a:rPr>
              <a:t>Много веков тому назад люди вместо флага использовали шест, привязывая к его верхушке пучки травы, веток или конский хвост, окрашенный яркой краской. Называлось это бунчук. </a:t>
            </a:r>
            <a:endParaRPr lang="ru-RU" altLang="ru-RU" b="1" dirty="0" smtClean="0">
              <a:solidFill>
                <a:srgbClr val="376092"/>
              </a:solidFill>
            </a:endParaRPr>
          </a:p>
        </p:txBody>
      </p:sp>
      <p:pic>
        <p:nvPicPr>
          <p:cNvPr id="10" name="Рисунок 1" descr="Происхождение флаг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2808312" cy="4772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3557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erb.bel.ru/pages/russia/flag/flag_xii_3.gif"/>
          <p:cNvPicPr>
            <a:picLocks noChangeAspect="1" noChangeArrowheads="1"/>
          </p:cNvPicPr>
          <p:nvPr/>
        </p:nvPicPr>
        <p:blipFill rotWithShape="1"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4"/>
          <a:stretch/>
        </p:blipFill>
        <p:spPr bwMode="auto">
          <a:xfrm>
            <a:off x="4499992" y="836712"/>
            <a:ext cx="3682623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692150"/>
            <a:ext cx="1296987" cy="5762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Стяг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196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39750" y="1341438"/>
            <a:ext cx="2952750" cy="2663825"/>
          </a:xfrm>
        </p:spPr>
        <p:txBody>
          <a:bodyPr/>
          <a:lstStyle/>
          <a:p>
            <a:pPr marL="0" indent="0" algn="just" eaLnBrk="1" hangingPunct="1">
              <a:lnSpc>
                <a:spcPct val="115000"/>
              </a:lnSpc>
              <a:spcAft>
                <a:spcPts val="600"/>
              </a:spcAft>
              <a:buFont typeface="Arial" charset="0"/>
              <a:buNone/>
            </a:pPr>
            <a:r>
              <a:rPr lang="ru-RU" altLang="ru-RU" sz="2000" b="1" smtClean="0">
                <a:solidFill>
                  <a:srgbClr val="376092"/>
                </a:solidFill>
                <a:cs typeface="Times New Roman" pitchFamily="18" charset="0"/>
              </a:rPr>
              <a:t>Потом бунчуки стали делать из ткани обычно красного цвета. Называлось это стягом.  Стяг взметался ветром, придавая уверенность и мужество воинам. </a:t>
            </a:r>
          </a:p>
        </p:txBody>
      </p:sp>
    </p:spTree>
    <p:extLst>
      <p:ext uri="{BB962C8B-B14F-4D97-AF65-F5344CB8AC3E}">
        <p14:creationId xmlns:p14="http://schemas.microsoft.com/office/powerpoint/2010/main" val="2450037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5" descr="http://www.opoccuu.com/2208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052736"/>
            <a:ext cx="505201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1052513"/>
            <a:ext cx="1081088" cy="471487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тяг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9220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95288" y="1711325"/>
            <a:ext cx="3008312" cy="2138363"/>
          </a:xfrm>
        </p:spPr>
        <p:txBody>
          <a:bodyPr/>
          <a:lstStyle/>
          <a:p>
            <a:pPr marL="0" indent="0" algn="just" eaLnBrk="1" hangingPunct="1">
              <a:lnSpc>
                <a:spcPct val="115000"/>
              </a:lnSpc>
              <a:spcBef>
                <a:spcPts val="475"/>
              </a:spcBef>
              <a:spcAft>
                <a:spcPts val="600"/>
              </a:spcAft>
              <a:buFont typeface="Arial" charset="0"/>
              <a:buNone/>
            </a:pPr>
            <a:r>
              <a:rPr lang="ru-RU" altLang="ru-RU" sz="2000" b="1" smtClean="0">
                <a:solidFill>
                  <a:srgbClr val="376092"/>
                </a:solidFill>
                <a:cs typeface="Times New Roman" pitchFamily="18" charset="0"/>
              </a:rPr>
              <a:t>Главным назначением стяга было собрать «стянуть к себе» воинов для защиты своей земли, села или города. </a:t>
            </a:r>
            <a:endParaRPr lang="ru-RU" altLang="ru-RU" b="1" smtClean="0">
              <a:solidFill>
                <a:srgbClr val="376092"/>
              </a:solidFill>
            </a:endParaRPr>
          </a:p>
          <a:p>
            <a:pPr marL="0" indent="0"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95556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 descr="Происхождение флаг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384376" cy="4677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648" y="836712"/>
            <a:ext cx="1584325" cy="5048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Знамя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83568" y="1734807"/>
            <a:ext cx="3079750" cy="2881312"/>
          </a:xfrm>
        </p:spPr>
        <p:txBody>
          <a:bodyPr/>
          <a:lstStyle/>
          <a:p>
            <a:pPr marL="0" indent="0" algn="just" eaLnBrk="1" hangingPunct="1">
              <a:spcAft>
                <a:spcPts val="600"/>
              </a:spcAft>
              <a:buFont typeface="Arial" charset="0"/>
              <a:buNone/>
            </a:pPr>
            <a:r>
              <a:rPr lang="ru-RU" altLang="ru-RU" sz="2000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Постепенно размеры полотнища увеличивались, на них вышивали или рисовали изображения святых – «знамения» («священные знаки»). Так появилось слово «знамя».</a:t>
            </a:r>
            <a:endParaRPr lang="ru-RU" altLang="ru-RU" sz="2000" b="1" dirty="0" smtClean="0">
              <a:solidFill>
                <a:srgbClr val="37609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246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713" y="981075"/>
            <a:ext cx="1223962" cy="5762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11188" y="1628775"/>
            <a:ext cx="3529012" cy="720725"/>
          </a:xfrm>
        </p:spPr>
        <p:txBody>
          <a:bodyPr/>
          <a:lstStyle/>
          <a:p>
            <a:pPr marL="0" indent="0" algn="ctr" eaLnBrk="1" hangingPunct="1">
              <a:spcAft>
                <a:spcPts val="600"/>
              </a:spcAft>
              <a:buFont typeface="Arial" charset="0"/>
              <a:buNone/>
            </a:pPr>
            <a:r>
              <a:rPr lang="ru-RU" altLang="ru-RU" sz="2000" b="1" smtClean="0">
                <a:solidFill>
                  <a:srgbClr val="376092"/>
                </a:solidFill>
                <a:cs typeface="Times New Roman" pitchFamily="18" charset="0"/>
              </a:rPr>
              <a:t>Современный Государственный флаг России</a:t>
            </a:r>
            <a:endParaRPr lang="ru-RU" altLang="ru-RU" sz="2000" b="1" smtClean="0">
              <a:solidFill>
                <a:srgbClr val="376092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eaLnBrk="1" hangingPunct="1"/>
            <a:endParaRPr lang="ru-RU" altLang="ru-RU" smtClean="0"/>
          </a:p>
        </p:txBody>
      </p:sp>
      <p:pic>
        <p:nvPicPr>
          <p:cNvPr id="11268" name="Picture 2" descr="День государственного флага | Зензелинский сельсов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81075"/>
            <a:ext cx="377348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77477"/>
      </p:ext>
    </p:extLst>
  </p:cSld>
  <p:clrMapOvr>
    <a:masterClrMapping/>
  </p:clrMapOvr>
</p:sld>
</file>

<file path=ppt/theme/theme1.xml><?xml version="1.0" encoding="utf-8"?>
<a:theme xmlns:a="http://schemas.openxmlformats.org/drawingml/2006/main" name="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бунчу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210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бунчук</vt:lpstr>
      <vt:lpstr>1_бунчук</vt:lpstr>
      <vt:lpstr>3_бунчук</vt:lpstr>
      <vt:lpstr>2_бунчук</vt:lpstr>
      <vt:lpstr>4_бунчук</vt:lpstr>
      <vt:lpstr>5_бунчук</vt:lpstr>
      <vt:lpstr>6_бунчук</vt:lpstr>
      <vt:lpstr>7_бунчук</vt:lpstr>
      <vt:lpstr>Путешествие в прошлое флага презентация для детей старшего дошкольного возраста  (6 - 7 лет).</vt:lpstr>
      <vt:lpstr>Презентация PowerPoint</vt:lpstr>
      <vt:lpstr>Презентация PowerPoint</vt:lpstr>
      <vt:lpstr>Бунчук</vt:lpstr>
      <vt:lpstr>Стяг</vt:lpstr>
      <vt:lpstr>Cтяг</vt:lpstr>
      <vt:lpstr>Знамя</vt:lpstr>
      <vt:lpstr>Флаг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прошлое флага презентация для детей старшего дошкольного возраста  (6 - 7 лет).</dc:title>
  <dc:creator>Ilya</dc:creator>
  <cp:lastModifiedBy>Ilya</cp:lastModifiedBy>
  <cp:revision>1</cp:revision>
  <dcterms:created xsi:type="dcterms:W3CDTF">2021-11-01T21:34:15Z</dcterms:created>
  <dcterms:modified xsi:type="dcterms:W3CDTF">2021-11-01T21:39:22Z</dcterms:modified>
</cp:coreProperties>
</file>