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2" r:id="rId6"/>
    <p:sldId id="263" r:id="rId7"/>
    <p:sldId id="261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5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969"/>
    <a:srgbClr val="FF3B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7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6611779"/>
            <a:ext cx="76335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b="1" kern="1200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latin typeface="Alexandra Zeferino One" pitchFamily="66" charset="0"/>
                <a:ea typeface="+mn-ea"/>
                <a:cs typeface="+mn-cs"/>
              </a:rPr>
              <a:t>© </a:t>
            </a:r>
            <a:r>
              <a:rPr lang="en-US" sz="1000" b="1" kern="1200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latin typeface="Alexandra Zeferino One" pitchFamily="66" charset="0"/>
                <a:ea typeface="+mn-ea"/>
                <a:cs typeface="+mn-cs"/>
              </a:rPr>
              <a:t>FokinaLidia</a:t>
            </a:r>
            <a:endParaRPr lang="ru-RU" sz="1000" b="1" kern="1200" dirty="0">
              <a:solidFill>
                <a:schemeClr val="accent3">
                  <a:lumMod val="60000"/>
                  <a:lumOff val="40000"/>
                </a:schemeClr>
              </a:solidFill>
              <a:effectLst/>
              <a:latin typeface="Alexandra Zeferino One" pitchFamily="66" charset="0"/>
              <a:ea typeface="+mn-ea"/>
              <a:cs typeface="+mn-cs"/>
            </a:endParaRPr>
          </a:p>
        </p:txBody>
      </p:sp>
      <p:sp>
        <p:nvSpPr>
          <p:cNvPr id="3" name="Прямоугольник 2"/>
          <p:cNvSpPr/>
          <p:nvPr userDrawn="1"/>
        </p:nvSpPr>
        <p:spPr>
          <a:xfrm>
            <a:off x="763351" y="253435"/>
            <a:ext cx="8129129" cy="6351131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B0F0"/>
              </a:solidFill>
            </a:endParaRPr>
          </a:p>
        </p:txBody>
      </p:sp>
      <p:pic>
        <p:nvPicPr>
          <p:cNvPr id="1034" name="Picture 10" descr="http://nachalo4ka.ru/wp-content/uploads/2014/08/ugolki-1050x1200.png"/>
          <p:cNvPicPr>
            <a:picLocks noChangeAspect="1" noChangeArrowheads="1"/>
          </p:cNvPicPr>
          <p:nvPr userDrawn="1"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08864" y="81200"/>
            <a:ext cx="1797381" cy="132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0" descr="http://nachalo4ka.ru/wp-content/uploads/2014/08/ugolki-1050x1200.png"/>
          <p:cNvPicPr>
            <a:picLocks noChangeAspect="1" noChangeArrowheads="1"/>
          </p:cNvPicPr>
          <p:nvPr userDrawn="1"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6984" y="2744924"/>
            <a:ext cx="1456920" cy="132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0" descr="http://nachalo4ka.ru/wp-content/uploads/2014/08/ugolki-1050x1200.png"/>
          <p:cNvPicPr>
            <a:picLocks noChangeAspect="1" noChangeArrowheads="1"/>
          </p:cNvPicPr>
          <p:nvPr userDrawn="1"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6984" y="476672"/>
            <a:ext cx="1456920" cy="132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10" descr="http://nachalo4ka.ru/wp-content/uploads/2014/08/ugolki-1050x1200.png"/>
          <p:cNvPicPr>
            <a:picLocks noChangeAspect="1" noChangeArrowheads="1"/>
          </p:cNvPicPr>
          <p:nvPr userDrawn="1"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6984" y="5013176"/>
            <a:ext cx="1456920" cy="132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nachalo4ka.ru/wp-content/uploads/2014/08/ugolki-1050x1200.png" TargetMode="External"/><Relationship Id="rId2" Type="http://schemas.openxmlformats.org/officeDocument/2006/relationships/hyperlink" Target="http://www.niceimage.ru/pic/201304/1920x1200/niceimage.ru-12568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strikg.files.wordpress.com/2017/03/nature-pong-with-beautiful-flowers-park-oil-painting-image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1691680" y="5301208"/>
            <a:ext cx="7200800" cy="9856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sz="1600" b="1" i="1" dirty="0">
              <a:solidFill>
                <a:schemeClr val="accent3">
                  <a:lumMod val="50000"/>
                </a:schemeClr>
              </a:solidFill>
              <a:cs typeface="Arial" charset="0"/>
            </a:endParaRPr>
          </a:p>
        </p:txBody>
      </p:sp>
      <p:sp>
        <p:nvSpPr>
          <p:cNvPr id="5" name="Заголовок 5"/>
          <p:cNvSpPr txBox="1">
            <a:spLocks/>
          </p:cNvSpPr>
          <p:nvPr/>
        </p:nvSpPr>
        <p:spPr>
          <a:xfrm>
            <a:off x="1691680" y="1484784"/>
            <a:ext cx="7200800" cy="341632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r>
              <a:rPr lang="ru-RU" sz="7200" b="1" i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Arial" charset="0"/>
              </a:rPr>
              <a:t>Разноцветные краски</a:t>
            </a:r>
          </a:p>
          <a:p>
            <a:pPr fontAlgn="base">
              <a:spcAft>
                <a:spcPct val="0"/>
              </a:spcAft>
              <a:defRPr/>
            </a:pPr>
            <a:r>
              <a:rPr lang="ru-RU" sz="3200" b="1" i="1" dirty="0">
                <a:ln w="19050">
                  <a:noFill/>
                  <a:prstDash val="solid"/>
                </a:ln>
                <a:solidFill>
                  <a:schemeClr val="accent3">
                    <a:lumMod val="50000"/>
                  </a:schemeClr>
                </a:solidFill>
                <a:cs typeface="Arial" charset="0"/>
              </a:rPr>
              <a:t>Изобразительное искусство</a:t>
            </a:r>
          </a:p>
          <a:p>
            <a:pPr fontAlgn="base">
              <a:spcAft>
                <a:spcPct val="0"/>
              </a:spcAft>
              <a:defRPr/>
            </a:pPr>
            <a:r>
              <a:rPr lang="ru-RU" sz="3200" b="1" i="1" dirty="0">
                <a:ln w="19050">
                  <a:noFill/>
                  <a:prstDash val="solid"/>
                </a:ln>
                <a:solidFill>
                  <a:schemeClr val="accent3">
                    <a:lumMod val="50000"/>
                  </a:schemeClr>
                </a:solidFill>
                <a:cs typeface="Arial" charset="0"/>
              </a:rPr>
              <a:t>1 класс</a:t>
            </a:r>
            <a:endParaRPr lang="ru-RU" sz="2800" b="1" i="1" dirty="0">
              <a:ln w="19050">
                <a:noFill/>
                <a:prstDash val="solid"/>
              </a:ln>
              <a:solidFill>
                <a:schemeClr val="accent3">
                  <a:lumMod val="50000"/>
                </a:schemeClr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725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619672" y="5138349"/>
            <a:ext cx="7199312" cy="1314987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Синий постепенно переходит в жёлтый.</a:t>
            </a:r>
          </a:p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Старайтесь переход делать более плавным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20964" y="363575"/>
            <a:ext cx="6674578" cy="4774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693168" y="5148944"/>
            <a:ext cx="7199312" cy="1314987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" name="Picture 10" descr="http://nachalo4ka.ru/wp-content/uploads/2014/08/ugolki-1050x1200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6984" y="2744924"/>
            <a:ext cx="1456920" cy="132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http://nachalo4ka.ru/wp-content/uploads/2014/08/ugolki-1050x1200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6984" y="476672"/>
            <a:ext cx="1456920" cy="132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http://nachalo4ka.ru/wp-content/uploads/2014/08/ugolki-1050x1200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6984" y="5013176"/>
            <a:ext cx="1456920" cy="132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http://nachalo4ka.ru/wp-content/uploads/2014/08/ugolki-1050x1200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08864" y="81200"/>
            <a:ext cx="1797381" cy="132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606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619672" y="5138349"/>
            <a:ext cx="7199312" cy="1314987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Жёлтый постепенно переходит в зелёный.</a:t>
            </a:r>
          </a:p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Старайтесь переход делать более плавным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20964" y="391888"/>
            <a:ext cx="6674578" cy="4718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693168" y="5148944"/>
            <a:ext cx="7199312" cy="1314987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" name="Picture 10" descr="http://nachalo4ka.ru/wp-content/uploads/2014/08/ugolki-1050x1200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6984" y="2744924"/>
            <a:ext cx="1456920" cy="132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http://nachalo4ka.ru/wp-content/uploads/2014/08/ugolki-1050x1200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6984" y="476672"/>
            <a:ext cx="1456920" cy="132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http://nachalo4ka.ru/wp-content/uploads/2014/08/ugolki-1050x1200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6984" y="5013176"/>
            <a:ext cx="1456920" cy="132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http://nachalo4ka.ru/wp-content/uploads/2014/08/ugolki-1050x1200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08864" y="81200"/>
            <a:ext cx="1797381" cy="132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79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619672" y="5138349"/>
            <a:ext cx="7199312" cy="1314987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Сминаем комочки бумаги и обмакиваем </a:t>
            </a:r>
          </a:p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их в белую краску. Прижимаем комочки </a:t>
            </a:r>
          </a:p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к листу, оставляя отпечатки в виде облаков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78565" y="391888"/>
            <a:ext cx="6559375" cy="4718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693168" y="5148944"/>
            <a:ext cx="7199312" cy="1314987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" name="Picture 10" descr="http://nachalo4ka.ru/wp-content/uploads/2014/08/ugolki-1050x1200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6984" y="2744924"/>
            <a:ext cx="1456920" cy="132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http://nachalo4ka.ru/wp-content/uploads/2014/08/ugolki-1050x1200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6984" y="476672"/>
            <a:ext cx="1456920" cy="132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http://nachalo4ka.ru/wp-content/uploads/2014/08/ugolki-1050x1200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6984" y="5013176"/>
            <a:ext cx="1456920" cy="132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http://nachalo4ka.ru/wp-content/uploads/2014/08/ugolki-1050x1200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08864" y="81200"/>
            <a:ext cx="1797381" cy="132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0913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619672" y="5138349"/>
            <a:ext cx="7199312" cy="1314987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>
                <a:solidFill>
                  <a:schemeClr val="accent3">
                    <a:lumMod val="50000"/>
                  </a:schemeClr>
                </a:solidFill>
              </a:rPr>
              <a:t>О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бмакиваем комочки бумаги в зелёную краску. Прижимаем комочки к листу, оставляя отпечатки в виде травы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85989" y="391888"/>
            <a:ext cx="6544526" cy="4718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693168" y="5148944"/>
            <a:ext cx="7199312" cy="1314987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" name="Picture 10" descr="http://nachalo4ka.ru/wp-content/uploads/2014/08/ugolki-1050x1200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6984" y="2744924"/>
            <a:ext cx="1456920" cy="132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http://nachalo4ka.ru/wp-content/uploads/2014/08/ugolki-1050x1200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6984" y="476672"/>
            <a:ext cx="1456920" cy="132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http://nachalo4ka.ru/wp-content/uploads/2014/08/ugolki-1050x1200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6984" y="5013176"/>
            <a:ext cx="1456920" cy="132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http://nachalo4ka.ru/wp-content/uploads/2014/08/ugolki-1050x1200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08864" y="81200"/>
            <a:ext cx="1797381" cy="132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7984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619672" y="5138349"/>
            <a:ext cx="7199312" cy="1314987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>
                <a:solidFill>
                  <a:schemeClr val="accent3">
                    <a:lumMod val="50000"/>
                  </a:schemeClr>
                </a:solidFill>
              </a:rPr>
              <a:t>О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бмакиваем комочки бумаги в красную краску. Прижимаем комочки к листу, оставляя отпечатки в виде красных цветов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85989" y="407212"/>
            <a:ext cx="6544526" cy="4687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693168" y="5148944"/>
            <a:ext cx="7199312" cy="1314987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" name="Picture 10" descr="http://nachalo4ka.ru/wp-content/uploads/2014/08/ugolki-1050x1200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6984" y="2744924"/>
            <a:ext cx="1456920" cy="132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http://nachalo4ka.ru/wp-content/uploads/2014/08/ugolki-1050x1200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6984" y="476672"/>
            <a:ext cx="1456920" cy="132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http://nachalo4ka.ru/wp-content/uploads/2014/08/ugolki-1050x1200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6984" y="5013176"/>
            <a:ext cx="1456920" cy="132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http://nachalo4ka.ru/wp-content/uploads/2014/08/ugolki-1050x1200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08864" y="81200"/>
            <a:ext cx="1797381" cy="132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784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619672" y="5138349"/>
            <a:ext cx="7199312" cy="1314987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>
                <a:solidFill>
                  <a:schemeClr val="accent3">
                    <a:lumMod val="50000"/>
                  </a:schemeClr>
                </a:solidFill>
              </a:rPr>
              <a:t>О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бмакиваем комочки бумаги в синюю краску. Прижимаем комочки к листу, оставляя отпечатки в виде синих цветов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85989" y="432462"/>
            <a:ext cx="6544526" cy="4636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693168" y="5148944"/>
            <a:ext cx="7199312" cy="1314987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" name="Picture 10" descr="http://nachalo4ka.ru/wp-content/uploads/2014/08/ugolki-1050x1200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6984" y="2744924"/>
            <a:ext cx="1456920" cy="132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http://nachalo4ka.ru/wp-content/uploads/2014/08/ugolki-1050x1200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6984" y="476672"/>
            <a:ext cx="1456920" cy="132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http://nachalo4ka.ru/wp-content/uploads/2014/08/ugolki-1050x1200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6984" y="5013176"/>
            <a:ext cx="1456920" cy="132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http://nachalo4ka.ru/wp-content/uploads/2014/08/ugolki-1050x1200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08864" y="81200"/>
            <a:ext cx="1797381" cy="132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2673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619672" y="5138349"/>
            <a:ext cx="7199312" cy="1314987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>
                <a:solidFill>
                  <a:schemeClr val="accent3">
                    <a:lumMod val="50000"/>
                  </a:schemeClr>
                </a:solidFill>
              </a:rPr>
              <a:t>О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бмакиваем комочки бумаги в жёлтую краску. Прижимаем комочки к листу, оставляя отпечатки в виде жёлтых цветов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86423" y="432462"/>
            <a:ext cx="6543658" cy="4636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693168" y="5148944"/>
            <a:ext cx="7199312" cy="1314987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" name="Picture 10" descr="http://nachalo4ka.ru/wp-content/uploads/2014/08/ugolki-1050x1200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6984" y="2744924"/>
            <a:ext cx="1456920" cy="132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http://nachalo4ka.ru/wp-content/uploads/2014/08/ugolki-1050x1200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6984" y="476672"/>
            <a:ext cx="1456920" cy="132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http://nachalo4ka.ru/wp-content/uploads/2014/08/ugolki-1050x1200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6984" y="5013176"/>
            <a:ext cx="1456920" cy="132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http://nachalo4ka.ru/wp-content/uploads/2014/08/ugolki-1050x1200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08864" y="81200"/>
            <a:ext cx="1797381" cy="132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294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619672" y="5138349"/>
            <a:ext cx="7199312" cy="1314987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>
                <a:solidFill>
                  <a:schemeClr val="accent3">
                    <a:lumMod val="50000"/>
                  </a:schemeClr>
                </a:solidFill>
              </a:rPr>
              <a:t>О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бмакиваем комочки бумаги в белую краску. Прижимаем комочки к листу, оставляя отпечатки в виде белых цветов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651197" y="432462"/>
            <a:ext cx="6414109" cy="4636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693168" y="5148944"/>
            <a:ext cx="7199312" cy="1314987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" name="Picture 10" descr="http://nachalo4ka.ru/wp-content/uploads/2014/08/ugolki-1050x1200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6984" y="2744924"/>
            <a:ext cx="1456920" cy="132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http://nachalo4ka.ru/wp-content/uploads/2014/08/ugolki-1050x1200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6984" y="476672"/>
            <a:ext cx="1456920" cy="132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http://nachalo4ka.ru/wp-content/uploads/2014/08/ugolki-1050x1200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6984" y="5013176"/>
            <a:ext cx="1456920" cy="132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http://nachalo4ka.ru/wp-content/uploads/2014/08/ugolki-1050x1200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08864" y="81200"/>
            <a:ext cx="1797381" cy="132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9703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619672" y="5138349"/>
            <a:ext cx="7199312" cy="1314987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Тонкой кистью придадим контур </a:t>
            </a:r>
          </a:p>
          <a:p>
            <a:r>
              <a:rPr lang="ru-RU" sz="2800" b="1" smtClean="0">
                <a:solidFill>
                  <a:schemeClr val="accent3">
                    <a:lumMod val="50000"/>
                  </a:schemeClr>
                </a:solidFill>
              </a:rPr>
              <a:t>травинкам.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Наш рисунок готов!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651197" y="479297"/>
            <a:ext cx="6414109" cy="4543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693168" y="5148944"/>
            <a:ext cx="7199312" cy="1314987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" name="Picture 10" descr="http://nachalo4ka.ru/wp-content/uploads/2014/08/ugolki-1050x1200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6984" y="2744924"/>
            <a:ext cx="1456920" cy="132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http://nachalo4ka.ru/wp-content/uploads/2014/08/ugolki-1050x1200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6984" y="476672"/>
            <a:ext cx="1456920" cy="132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http://nachalo4ka.ru/wp-content/uploads/2014/08/ugolki-1050x1200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6984" y="5013176"/>
            <a:ext cx="1456920" cy="132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http://nachalo4ka.ru/wp-content/uploads/2014/08/ugolki-1050x1200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08864" y="81200"/>
            <a:ext cx="1797381" cy="132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771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476672"/>
            <a:ext cx="5760640" cy="648072"/>
          </a:xfrm>
        </p:spPr>
        <p:txBody>
          <a:bodyPr/>
          <a:lstStyle/>
          <a:p>
            <a:r>
              <a:rPr lang="ru-RU" sz="3200" b="1" dirty="0">
                <a:ln>
                  <a:solidFill>
                    <a:schemeClr val="bg1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Информационные источники</a:t>
            </a:r>
            <a:endParaRPr lang="ru-RU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11760" y="1052736"/>
            <a:ext cx="5760640" cy="5256584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 err="1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Неменская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 Л. А. Изобразительное искусство. Ты изображаешь, украшаешь и строишь. 1 класс: учебник для общеобразовательных учреждений. М.: Просвещение, 2011</a:t>
            </a:r>
            <a:endParaRPr lang="ru-RU" sz="2400" dirty="0">
              <a:solidFill>
                <a:schemeClr val="accent3">
                  <a:lumMod val="50000"/>
                </a:schemeClr>
              </a:solidFill>
              <a:cs typeface="Times New Roman" pitchFamily="18" charset="0"/>
            </a:endParaRPr>
          </a:p>
          <a:p>
            <a:pPr marL="0" indent="0">
              <a:buNone/>
            </a:pPr>
            <a:endParaRPr lang="ru-RU" sz="2400" dirty="0">
              <a:hlinkClick r:id="rId2"/>
            </a:endParaRPr>
          </a:p>
          <a:p>
            <a:pPr marL="0" indent="0">
              <a:buNone/>
            </a:pPr>
            <a:r>
              <a:rPr lang="ru-RU" sz="2400" dirty="0" smtClean="0">
                <a:hlinkClick r:id="rId2"/>
              </a:rPr>
              <a:t>Фон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>
                <a:hlinkClick r:id="rId3"/>
              </a:rPr>
              <a:t>Декор</a:t>
            </a:r>
            <a:r>
              <a:rPr lang="ru-RU" sz="2400" dirty="0" smtClean="0"/>
              <a:t> </a:t>
            </a:r>
          </a:p>
          <a:p>
            <a:pPr marL="0" indent="0">
              <a:buNone/>
            </a:pPr>
            <a:r>
              <a:rPr lang="ru-RU" sz="2400" dirty="0" smtClean="0">
                <a:hlinkClick r:id="rId4"/>
              </a:rPr>
              <a:t>Картина</a:t>
            </a:r>
            <a:r>
              <a:rPr lang="ru-RU" sz="2400" dirty="0" smtClean="0"/>
              <a:t> 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Фотографии авторские</a:t>
            </a:r>
          </a:p>
          <a:p>
            <a:pPr marL="0" indent="0" algn="ctr">
              <a:buNone/>
            </a:pPr>
            <a:r>
              <a:rPr lang="ru-RU" sz="2400" dirty="0" smtClean="0"/>
              <a:t>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829753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691680" y="404664"/>
            <a:ext cx="7200800" cy="864096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Основные цвета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177743" y="3645024"/>
            <a:ext cx="2016224" cy="20162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4329871" y="1628800"/>
            <a:ext cx="2016224" cy="2016224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409991" y="3645024"/>
            <a:ext cx="2016224" cy="2016224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8670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691680" y="404664"/>
            <a:ext cx="7200800" cy="864096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Составные  цвета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177743" y="3645024"/>
            <a:ext cx="2016224" cy="2016224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4329871" y="1628800"/>
            <a:ext cx="2016224" cy="2016224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409991" y="3645024"/>
            <a:ext cx="2016224" cy="201622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0104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691680" y="404664"/>
            <a:ext cx="7200800" cy="864096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Шесть цветов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2627784" y="2123040"/>
            <a:ext cx="1800000" cy="1800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6227784" y="2123040"/>
            <a:ext cx="1800000" cy="18000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4427784" y="4679424"/>
            <a:ext cx="1800000" cy="1800000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>
            <a:endCxn id="10" idx="1"/>
          </p:cNvCxnSpPr>
          <p:nvPr/>
        </p:nvCxnSpPr>
        <p:spPr>
          <a:xfrm>
            <a:off x="5327784" y="3743320"/>
            <a:ext cx="1163604" cy="53898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>
            <a:endCxn id="9" idx="7"/>
          </p:cNvCxnSpPr>
          <p:nvPr/>
        </p:nvCxnSpPr>
        <p:spPr>
          <a:xfrm flipH="1">
            <a:off x="4164180" y="3743320"/>
            <a:ext cx="1163604" cy="551636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>
            <a:stCxn id="11" idx="4"/>
          </p:cNvCxnSpPr>
          <p:nvPr/>
        </p:nvCxnSpPr>
        <p:spPr>
          <a:xfrm>
            <a:off x="5327784" y="3023040"/>
            <a:ext cx="0" cy="72028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Овал 8"/>
          <p:cNvSpPr/>
          <p:nvPr/>
        </p:nvSpPr>
        <p:spPr>
          <a:xfrm>
            <a:off x="2627784" y="4031352"/>
            <a:ext cx="1800000" cy="1800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227784" y="4018701"/>
            <a:ext cx="1800000" cy="18000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427784" y="1223040"/>
            <a:ext cx="1800000" cy="18000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5647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691680" y="404664"/>
            <a:ext cx="7200800" cy="3024336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Все цвета могут изменить своё настроение. Они станут нежнее, легче, воздушнее, если их смешивать с белой краской.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63988" y="3429000"/>
            <a:ext cx="1656184" cy="288032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52000">
                <a:schemeClr val="bg1"/>
              </a:gs>
              <a:gs pos="52000">
                <a:srgbClr val="85C2FF"/>
              </a:gs>
              <a:gs pos="52000">
                <a:srgbClr val="C4D6EB"/>
              </a:gs>
              <a:gs pos="100000">
                <a:schemeClr val="bg1"/>
              </a:gs>
            </a:gsLst>
            <a:lin ang="0" scaled="0"/>
            <a:tileRect/>
          </a:gra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444208" y="3433134"/>
            <a:ext cx="1656184" cy="288032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75000"/>
                </a:schemeClr>
              </a:gs>
              <a:gs pos="52000">
                <a:schemeClr val="bg1"/>
              </a:gs>
              <a:gs pos="52000">
                <a:srgbClr val="85C2FF"/>
              </a:gs>
              <a:gs pos="52000">
                <a:srgbClr val="C4D6EB"/>
              </a:gs>
              <a:gs pos="100000">
                <a:schemeClr val="bg1"/>
              </a:gs>
            </a:gsLst>
            <a:lin ang="0" scaled="0"/>
            <a:tileRect/>
          </a:gra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411760" y="3433134"/>
            <a:ext cx="1656184" cy="2880320"/>
          </a:xfrm>
          <a:prstGeom prst="rect">
            <a:avLst/>
          </a:prstGeom>
          <a:gradFill flip="none" rotWithShape="1">
            <a:gsLst>
              <a:gs pos="0">
                <a:srgbClr val="0070C0"/>
              </a:gs>
              <a:gs pos="52000">
                <a:schemeClr val="bg1"/>
              </a:gs>
              <a:gs pos="52000">
                <a:srgbClr val="85C2FF"/>
              </a:gs>
              <a:gs pos="52000">
                <a:srgbClr val="C4D6EB"/>
              </a:gs>
              <a:gs pos="100000">
                <a:schemeClr val="bg1"/>
              </a:gs>
            </a:gsLst>
            <a:lin ang="0" scaled="0"/>
            <a:tileRect/>
          </a:gra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106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691680" y="404664"/>
            <a:ext cx="7200800" cy="3024336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Все цвета могут изменить своё настроение. Они станут тяжёлыми, тревожными, загадочными, если их смешивать с чёрной краской.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11760" y="3433134"/>
            <a:ext cx="1656184" cy="2880320"/>
          </a:xfrm>
          <a:prstGeom prst="rect">
            <a:avLst/>
          </a:prstGeom>
          <a:gradFill flip="none" rotWithShape="1"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0070C0"/>
              </a:gs>
              <a:gs pos="100000">
                <a:srgbClr val="0070C0"/>
              </a:gs>
            </a:gsLst>
            <a:lin ang="0" scaled="0"/>
            <a:tileRect/>
          </a:gra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463988" y="3433134"/>
            <a:ext cx="1656184" cy="2880320"/>
          </a:xfrm>
          <a:prstGeom prst="rect">
            <a:avLst/>
          </a:prstGeom>
          <a:gradFill flip="none" rotWithShape="1">
            <a:gsLst>
              <a:gs pos="0">
                <a:srgbClr val="000000"/>
              </a:gs>
              <a:gs pos="39999">
                <a:srgbClr val="C00000"/>
              </a:gs>
              <a:gs pos="70000">
                <a:srgbClr val="FF0000"/>
              </a:gs>
              <a:gs pos="88000">
                <a:srgbClr val="FF0000"/>
              </a:gs>
              <a:gs pos="100000">
                <a:srgbClr val="FF6969"/>
              </a:gs>
            </a:gsLst>
            <a:lin ang="0" scaled="0"/>
            <a:tileRect/>
          </a:gra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516216" y="3429000"/>
            <a:ext cx="1656184" cy="2880320"/>
          </a:xfrm>
          <a:prstGeom prst="rect">
            <a:avLst/>
          </a:prstGeom>
          <a:gradFill flip="none" rotWithShape="1">
            <a:gsLst>
              <a:gs pos="0">
                <a:srgbClr val="000000"/>
              </a:gs>
              <a:gs pos="39999">
                <a:schemeClr val="accent3">
                  <a:lumMod val="50000"/>
                </a:schemeClr>
              </a:gs>
              <a:gs pos="70000">
                <a:schemeClr val="accent3">
                  <a:lumMod val="75000"/>
                </a:schemeClr>
              </a:gs>
              <a:gs pos="88000">
                <a:schemeClr val="accent3">
                  <a:lumMod val="75000"/>
                </a:schemeClr>
              </a:gs>
              <a:gs pos="100000">
                <a:schemeClr val="accent3"/>
              </a:gs>
            </a:gsLst>
            <a:lin ang="0" scaled="0"/>
            <a:tileRect/>
          </a:gra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7384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619672" y="5138349"/>
            <a:ext cx="7199312" cy="1314987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smtClean="0">
                <a:solidFill>
                  <a:schemeClr val="accent3">
                    <a:lumMod val="50000"/>
                  </a:schemeClr>
                </a:solidFill>
              </a:rPr>
              <a:t>Когда художник рисует всеми красками, </a:t>
            </a:r>
            <a:br>
              <a:rPr lang="ru-RU" sz="2800" b="1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b="1" smtClean="0">
                <a:solidFill>
                  <a:schemeClr val="accent3">
                    <a:lumMod val="50000"/>
                  </a:schemeClr>
                </a:solidFill>
              </a:rPr>
              <a:t>его картины называются живописью. 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" name="Picture 2" descr="https://astrikg.files.wordpress.com/2017/03/nature-pong-with-beautiful-flowers-park-oil-painting-imag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1303" y="363575"/>
            <a:ext cx="7753901" cy="4774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693168" y="5148944"/>
            <a:ext cx="7199312" cy="1314987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Живопись – это язык цвета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Picture 10" descr="http://nachalo4ka.ru/wp-content/uploads/2014/08/ugolki-1050x1200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6984" y="2744924"/>
            <a:ext cx="1456920" cy="132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http://nachalo4ka.ru/wp-content/uploads/2014/08/ugolki-1050x1200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6984" y="476672"/>
            <a:ext cx="1456920" cy="132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http://nachalo4ka.ru/wp-content/uploads/2014/08/ugolki-1050x1200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6984" y="5013176"/>
            <a:ext cx="1456920" cy="132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http://nachalo4ka.ru/wp-content/uploads/2014/08/ugolki-1050x1200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08864" y="81200"/>
            <a:ext cx="1797381" cy="132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3203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619672" y="5138349"/>
            <a:ext cx="7199312" cy="1314987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Сегодня мы нарисуем цветочную поляну мятой бумагой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487825" y="363575"/>
            <a:ext cx="6740857" cy="4774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693168" y="5148944"/>
            <a:ext cx="7199312" cy="1314987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" name="Picture 10" descr="http://nachalo4ka.ru/wp-content/uploads/2014/08/ugolki-1050x1200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6984" y="2744924"/>
            <a:ext cx="1456920" cy="132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http://nachalo4ka.ru/wp-content/uploads/2014/08/ugolki-1050x1200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6984" y="476672"/>
            <a:ext cx="1456920" cy="132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http://nachalo4ka.ru/wp-content/uploads/2014/08/ugolki-1050x1200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6984" y="5013176"/>
            <a:ext cx="1456920" cy="132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http://nachalo4ka.ru/wp-content/uploads/2014/08/ugolki-1050x1200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08864" y="81200"/>
            <a:ext cx="1797381" cy="132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8837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619672" y="5138349"/>
            <a:ext cx="7199312" cy="1314987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>
                <a:solidFill>
                  <a:schemeClr val="accent3">
                    <a:lumMod val="50000"/>
                  </a:schemeClr>
                </a:solidFill>
              </a:rPr>
              <a:t>Толстой кистью рисуем фон. </a:t>
            </a:r>
            <a:endParaRPr lang="ru-RU" sz="28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Начинаем с синего цвета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13136" y="363575"/>
            <a:ext cx="6690235" cy="4774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693168" y="5148944"/>
            <a:ext cx="7199312" cy="1314987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" name="Picture 10" descr="http://nachalo4ka.ru/wp-content/uploads/2014/08/ugolki-1050x1200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6984" y="2744924"/>
            <a:ext cx="1456920" cy="132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http://nachalo4ka.ru/wp-content/uploads/2014/08/ugolki-1050x1200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6984" y="476672"/>
            <a:ext cx="1456920" cy="132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http://nachalo4ka.ru/wp-content/uploads/2014/08/ugolki-1050x1200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6984" y="5013176"/>
            <a:ext cx="1456920" cy="132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http://nachalo4ka.ru/wp-content/uploads/2014/08/ugolki-1050x1200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08864" y="81200"/>
            <a:ext cx="1797381" cy="132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7651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64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6128"/>
      </a:hlink>
      <a:folHlink>
        <a:srgbClr val="4F612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260</Words>
  <Application>Microsoft Office PowerPoint</Application>
  <PresentationFormat>Экран (4:3)</PresentationFormat>
  <Paragraphs>35</Paragraphs>
  <Slides>19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Информационные 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 класс</dc:title>
  <dc:creator>Фокина Лидия Петровна</dc:creator>
  <cp:keywords>Изобразительное искусство</cp:keywords>
  <cp:lastModifiedBy>Маргарита</cp:lastModifiedBy>
  <cp:revision>20</cp:revision>
  <dcterms:created xsi:type="dcterms:W3CDTF">2017-02-23T13:11:39Z</dcterms:created>
  <dcterms:modified xsi:type="dcterms:W3CDTF">2020-04-15T16:50:28Z</dcterms:modified>
</cp:coreProperties>
</file>