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2" r:id="rId4"/>
    <p:sldId id="256" r:id="rId5"/>
    <p:sldId id="268" r:id="rId6"/>
    <p:sldId id="257" r:id="rId7"/>
    <p:sldId id="271" r:id="rId8"/>
    <p:sldId id="259" r:id="rId9"/>
    <p:sldId id="260" r:id="rId10"/>
    <p:sldId id="261" r:id="rId11"/>
    <p:sldId id="262" r:id="rId12"/>
    <p:sldId id="263" r:id="rId13"/>
    <p:sldId id="270" r:id="rId14"/>
    <p:sldId id="264" r:id="rId15"/>
    <p:sldId id="258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7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12" Type="http://schemas.openxmlformats.org/officeDocument/2006/relationships/image" Target="../media/image2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slide" Target="slide11.xml"/><Relationship Id="rId5" Type="http://schemas.openxmlformats.org/officeDocument/2006/relationships/image" Target="../media/image13.png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8.png"/><Relationship Id="rId1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27.gif"/><Relationship Id="rId10" Type="http://schemas.openxmlformats.org/officeDocument/2006/relationships/image" Target="../media/image16.png"/><Relationship Id="rId4" Type="http://schemas.openxmlformats.org/officeDocument/2006/relationships/slide" Target="slide12.xml"/><Relationship Id="rId9" Type="http://schemas.openxmlformats.org/officeDocument/2006/relationships/image" Target="../media/image12.png"/><Relationship Id="rId1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11" Type="http://schemas.openxmlformats.org/officeDocument/2006/relationships/image" Target="../media/image17.png"/><Relationship Id="rId5" Type="http://schemas.openxmlformats.org/officeDocument/2006/relationships/slide" Target="slide13.xml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3" Type="http://schemas.openxmlformats.org/officeDocument/2006/relationships/slide" Target="slide14.xml"/><Relationship Id="rId7" Type="http://schemas.openxmlformats.org/officeDocument/2006/relationships/image" Target="../media/image15.png"/><Relationship Id="rId12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12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27.gif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31.gif"/><Relationship Id="rId18" Type="http://schemas.openxmlformats.org/officeDocument/2006/relationships/image" Target="../media/image9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30.gif"/><Relationship Id="rId17" Type="http://schemas.openxmlformats.org/officeDocument/2006/relationships/slide" Target="slide1.xml"/><Relationship Id="rId2" Type="http://schemas.openxmlformats.org/officeDocument/2006/relationships/audio" Target="../media/audio1.wav"/><Relationship Id="rId16" Type="http://schemas.openxmlformats.org/officeDocument/2006/relationships/image" Target="../media/image25.gif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15.png"/><Relationship Id="rId5" Type="http://schemas.openxmlformats.org/officeDocument/2006/relationships/image" Target="../media/image18.png"/><Relationship Id="rId15" Type="http://schemas.openxmlformats.org/officeDocument/2006/relationships/slide" Target="slide5.xml"/><Relationship Id="rId10" Type="http://schemas.openxmlformats.org/officeDocument/2006/relationships/image" Target="../media/image29.png"/><Relationship Id="rId19" Type="http://schemas.openxmlformats.org/officeDocument/2006/relationships/slide" Target="slide15.xml"/><Relationship Id="rId4" Type="http://schemas.openxmlformats.org/officeDocument/2006/relationships/image" Target="../media/image10.png"/><Relationship Id="rId9" Type="http://schemas.openxmlformats.org/officeDocument/2006/relationships/image" Target="../media/image12.png"/><Relationship Id="rId1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ikitranslate.org/w/images/1/19/Hen_pecks.gif" TargetMode="External"/><Relationship Id="rId13" Type="http://schemas.openxmlformats.org/officeDocument/2006/relationships/hyperlink" Target="https://cdn2.arhivurokov.ru/multiurok/html/2018/02/17/s_5a8883a08621a/s835093_0_6.png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s://i.pinimg.com/236x/7f/58/53/7f5853fb23e1f1a44fd5641f297587d7.jpg" TargetMode="External"/><Relationship Id="rId7" Type="http://schemas.openxmlformats.org/officeDocument/2006/relationships/hyperlink" Target="https://im0-tub-ru.yandex.net/i?id=8dd9ff6adf13bafd766a44542572563b&amp;n=13&amp;exp=1" TargetMode="External"/><Relationship Id="rId12" Type="http://schemas.openxmlformats.org/officeDocument/2006/relationships/hyperlink" Target="https://ds04.infourok.ru/uploads/ex/0247/000b877e-3259824c/hello_html_m7d505d4f.jpg" TargetMode="External"/><Relationship Id="rId17" Type="http://schemas.openxmlformats.org/officeDocument/2006/relationships/slide" Target="slide16.xml"/><Relationship Id="rId2" Type="http://schemas.openxmlformats.org/officeDocument/2006/relationships/hyperlink" Target="https://im0-tub-ru.yandex.net/i?id=519ffafe363910fae84b19b943089901&amp;n=13&amp;exp=1" TargetMode="External"/><Relationship Id="rId16" Type="http://schemas.openxmlformats.org/officeDocument/2006/relationships/hyperlink" Target="https://photosp.ru/images/2018/03/14/0_c00ad_cd8428d8_orig.md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0-tub-ru.yandex.net/i?id=f79cf886c9f89fce7f112d631007f6f6&amp;n=13&amp;exp=1" TargetMode="External"/><Relationship Id="rId11" Type="http://schemas.openxmlformats.org/officeDocument/2006/relationships/hyperlink" Target="https://im0-tub-ru.yandex.net/i?id=aed40e90b7cdbc3d79913a5f03b89a39&amp;n=13&amp;exp=1" TargetMode="External"/><Relationship Id="rId5" Type="http://schemas.openxmlformats.org/officeDocument/2006/relationships/hyperlink" Target="https://img-fotki.yandex.ru/get/5702/58581001.298/0_e8f68_7d9a7e21_XL.png" TargetMode="External"/><Relationship Id="rId15" Type="http://schemas.openxmlformats.org/officeDocument/2006/relationships/hyperlink" Target="https://i.ytimg.com/vi/YyfHTx05C2g/mqdefault.jpg" TargetMode="External"/><Relationship Id="rId10" Type="http://schemas.openxmlformats.org/officeDocument/2006/relationships/hyperlink" Target="http://zuravuska.ucoz.com/_tbkp/animaziy/babochki.gif" TargetMode="External"/><Relationship Id="rId4" Type="http://schemas.openxmlformats.org/officeDocument/2006/relationships/hyperlink" Target="https://img-fotki.yandex.ru/get/4609/58581001.298/0_e8f66_e73df85c_XL.png" TargetMode="External"/><Relationship Id="rId9" Type="http://schemas.openxmlformats.org/officeDocument/2006/relationships/hyperlink" Target="https://s4.hostingkartinok.com/uploads/images/2013/06/ab3f2f50783930caa7df6c16631858d0.png" TargetMode="External"/><Relationship Id="rId14" Type="http://schemas.openxmlformats.org/officeDocument/2006/relationships/hyperlink" Target="https://forum.materinstvo.ru/uploads/1524313801/post-251058-1524743935.pn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gif"/><Relationship Id="rId18" Type="http://schemas.openxmlformats.org/officeDocument/2006/relationships/image" Target="../media/image25.gif"/><Relationship Id="rId3" Type="http://schemas.openxmlformats.org/officeDocument/2006/relationships/image" Target="../media/image11.gif"/><Relationship Id="rId7" Type="http://schemas.openxmlformats.org/officeDocument/2006/relationships/image" Target="../media/image15.png"/><Relationship Id="rId12" Type="http://schemas.openxmlformats.org/officeDocument/2006/relationships/image" Target="../media/image20.gif"/><Relationship Id="rId17" Type="http://schemas.openxmlformats.org/officeDocument/2006/relationships/slide" Target="slide5.xml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5" Type="http://schemas.openxmlformats.org/officeDocument/2006/relationships/image" Target="../media/image23.gif"/><Relationship Id="rId10" Type="http://schemas.openxmlformats.org/officeDocument/2006/relationships/image" Target="../media/image18.png"/><Relationship Id="rId19" Type="http://schemas.openxmlformats.org/officeDocument/2006/relationships/image" Target="../media/image26.gif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audio" Target="../media/audio2.wav"/><Relationship Id="rId21" Type="http://schemas.openxmlformats.org/officeDocument/2006/relationships/image" Target="../media/image26.gif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gif"/><Relationship Id="rId2" Type="http://schemas.openxmlformats.org/officeDocument/2006/relationships/audio" Target="../media/audio1.wav"/><Relationship Id="rId16" Type="http://schemas.openxmlformats.org/officeDocument/2006/relationships/image" Target="../media/image22.gif"/><Relationship Id="rId20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gif"/><Relationship Id="rId15" Type="http://schemas.openxmlformats.org/officeDocument/2006/relationships/image" Target="../media/image21.gif"/><Relationship Id="rId10" Type="http://schemas.openxmlformats.org/officeDocument/2006/relationships/image" Target="../media/image16.png"/><Relationship Id="rId19" Type="http://schemas.openxmlformats.org/officeDocument/2006/relationships/slide" Target="slide6.xml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9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18.png"/><Relationship Id="rId5" Type="http://schemas.openxmlformats.org/officeDocument/2006/relationships/image" Target="../media/image16.png"/><Relationship Id="rId10" Type="http://schemas.openxmlformats.org/officeDocument/2006/relationships/image" Target="../media/image27.gif"/><Relationship Id="rId4" Type="http://schemas.openxmlformats.org/officeDocument/2006/relationships/image" Target="../media/image1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7.gif"/><Relationship Id="rId5" Type="http://schemas.openxmlformats.org/officeDocument/2006/relationships/image" Target="../media/image13.png"/><Relationship Id="rId10" Type="http://schemas.openxmlformats.org/officeDocument/2006/relationships/slide" Target="slide8.xml"/><Relationship Id="rId4" Type="http://schemas.openxmlformats.org/officeDocument/2006/relationships/image" Target="../media/image10.png"/><Relationship Id="rId9" Type="http://schemas.openxmlformats.org/officeDocument/2006/relationships/image" Target="../media/image12.png"/><Relationship Id="rId1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27.gif"/><Relationship Id="rId10" Type="http://schemas.openxmlformats.org/officeDocument/2006/relationships/image" Target="../media/image16.png"/><Relationship Id="rId4" Type="http://schemas.openxmlformats.org/officeDocument/2006/relationships/slide" Target="slide9.xml"/><Relationship Id="rId9" Type="http://schemas.openxmlformats.org/officeDocument/2006/relationships/image" Target="../media/image12.png"/><Relationship Id="rId1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28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27.gif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7d505d4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816831"/>
            <a:ext cx="6572296" cy="6041169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1428728" y="428604"/>
            <a:ext cx="6143668" cy="1214446"/>
            <a:chOff x="571472" y="428604"/>
            <a:chExt cx="6143668" cy="1214446"/>
          </a:xfrm>
        </p:grpSpPr>
        <p:pic>
          <p:nvPicPr>
            <p:cNvPr id="4" name="Рисунок 3" descr="4e5a816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428604"/>
              <a:ext cx="1149092" cy="1214446"/>
            </a:xfrm>
            <a:prstGeom prst="rect">
              <a:avLst/>
            </a:prstGeom>
          </p:spPr>
        </p:pic>
        <p:pic>
          <p:nvPicPr>
            <p:cNvPr id="5" name="Рисунок 4" descr="1306fe9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5918" y="428604"/>
              <a:ext cx="1074366" cy="1214446"/>
            </a:xfrm>
            <a:prstGeom prst="rect">
              <a:avLst/>
            </a:prstGeom>
          </p:spPr>
        </p:pic>
        <p:pic>
          <p:nvPicPr>
            <p:cNvPr id="6" name="Рисунок 5" descr="297bf3d3.pn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8926" y="456013"/>
              <a:ext cx="1214446" cy="1187037"/>
            </a:xfrm>
            <a:prstGeom prst="rect">
              <a:avLst/>
            </a:prstGeom>
          </p:spPr>
        </p:pic>
        <p:pic>
          <p:nvPicPr>
            <p:cNvPr id="7" name="Рисунок 6" descr="4511b752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13491" y="428604"/>
              <a:ext cx="1234587" cy="1214446"/>
            </a:xfrm>
            <a:prstGeom prst="rect">
              <a:avLst/>
            </a:prstGeom>
          </p:spPr>
        </p:pic>
        <p:pic>
          <p:nvPicPr>
            <p:cNvPr id="8" name="Рисунок 7" descr="0uf5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00694" y="428604"/>
              <a:ext cx="1214446" cy="1185983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0" y="592933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ИНТЕРАКТИВНАЯ ИГРА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86644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571736" y="3500438"/>
            <a:ext cx="3929090" cy="2571768"/>
            <a:chOff x="2571736" y="3500438"/>
            <a:chExt cx="3929090" cy="2571768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286380" y="4214818"/>
              <a:ext cx="1214446" cy="1857388"/>
            </a:xfrm>
            <a:prstGeom prst="roundRect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4000496" y="3500438"/>
              <a:ext cx="1714512" cy="2571768"/>
            </a:xfrm>
            <a:prstGeom prst="roundRect">
              <a:avLst/>
            </a:prstGeom>
            <a:blipFill>
              <a:blip r:embed="rId8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2571736" y="3500438"/>
              <a:ext cx="1714512" cy="2571768"/>
            </a:xfrm>
            <a:prstGeom prst="roundRect">
              <a:avLst/>
            </a:prstGeom>
            <a:blipFill>
              <a:blip r:embed="rId9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МОЛОДЕЦ!  БАБКА ПОЗВАЛА ВНУЧКУ.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ВНУЧКА ЗА БАБКУ. ТЯНУТ-ПОТЯНУТ, ВЫТЯНУТЬ НЕ МОГУТ. КОГО ПОЗВАЛА ВНУЧКА НА ПОМОЩЬ?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104 C 0.06042 0.0215 0.11962 0.02959 0.35729 0.02983 C 0.90434 0.08393 0.47622 0.03399 0.48715 0.27561 " pathEditMode="relative" rAng="-205790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" y="11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 flipH="1">
            <a:off x="6286512" y="4786322"/>
            <a:ext cx="1214446" cy="1214446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57818" y="4214818"/>
            <a:ext cx="1214446" cy="1857388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00496" y="3500438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71736" y="3500438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ВЕРНО!  ВНУЧКА ПОЗВАЛА ЖУЧКУ.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ЖУЧКА ЗА ВНУЧКУ. ТЯНУТ-ПОТЯНУТ, ВЫТЯНУТЬ НЕ МОГУТ. КОГО ПОЗВАЛА ЖУЧКА НА ПОМОЩЬ?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0.00393 C 0.0092 0.05688 0.02518 0.10034 0.0967 0.27815 C 0.25174 0.68994 0.13212 0.3667 0.09028 0.39907 " pathEditMode="relative" rAng="3610299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35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5357818" y="4214818"/>
            <a:ext cx="1214446" cy="1857388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 flipH="1">
            <a:off x="6286512" y="4786322"/>
            <a:ext cx="1214446" cy="1214446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286644" y="4786322"/>
            <a:ext cx="1071570" cy="1357322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00496" y="3500438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71736" y="3500438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ПРАВИЛЬНО!  ЖУЧКА ПОЗВАЛА КОШКУ.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КОШКА ЗА ЖУЧКУ. ТЯНУТ-ПОТЯНУТ, ВЫТЯНУТЬ НЕ МОГУТ. КОГО ПОЗВАЛА КОШКА НА ПОМОЩЬ?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1572 C 0.01996 0.02266 0.05104 0.04925 0.08802 0.02913 C 0.2243 0.06543 0.1026 0.01341 0.33281 0.32023 " pathEditMode="relative" rAng="8050825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2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grpSp>
        <p:nvGrpSpPr>
          <p:cNvPr id="3" name="Группа 17"/>
          <p:cNvGrpSpPr/>
          <p:nvPr/>
        </p:nvGrpSpPr>
        <p:grpSpPr>
          <a:xfrm>
            <a:off x="2571736" y="3500438"/>
            <a:ext cx="6286544" cy="2643206"/>
            <a:chOff x="2571736" y="3500438"/>
            <a:chExt cx="6286544" cy="2643206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5357818" y="4214818"/>
              <a:ext cx="1214446" cy="1857388"/>
            </a:xfrm>
            <a:prstGeom prst="roundRect">
              <a:avLst/>
            </a:prstGeom>
            <a:blipFill>
              <a:blip r:embed="rId6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 flipH="1">
              <a:off x="6286512" y="4786322"/>
              <a:ext cx="1214446" cy="1214446"/>
            </a:xfrm>
            <a:prstGeom prst="roundRect">
              <a:avLst/>
            </a:prstGeom>
            <a:blipFill>
              <a:blip r:embed="rId7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7286644" y="4786322"/>
              <a:ext cx="1071570" cy="1357322"/>
            </a:xfrm>
            <a:prstGeom prst="roundRect">
              <a:avLst/>
            </a:prstGeom>
            <a:blipFill>
              <a:blip r:embed="rId8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000496" y="3500438"/>
              <a:ext cx="1714512" cy="2571768"/>
            </a:xfrm>
            <a:prstGeom prst="roundRect">
              <a:avLst/>
            </a:prstGeom>
            <a:blipFill>
              <a:blip r:embed="rId9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2571736" y="3500438"/>
              <a:ext cx="1714512" cy="2571768"/>
            </a:xfrm>
            <a:prstGeom prst="roundRect">
              <a:avLst/>
            </a:prstGeom>
            <a:blipFill>
              <a:blip r:embed="rId10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7929586" y="5143512"/>
              <a:ext cx="928694" cy="1000132"/>
            </a:xfrm>
            <a:prstGeom prst="roundRect">
              <a:avLst/>
            </a:prstGeom>
            <a:blipFill>
              <a:blip r:embed="rId11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656fba0d5c4288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КОНЕЧНО!  КОШКА ПОЗВАЛА МЫШКУ.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МЫШКА ЗА КОШКУ. ТЯНУТ-ПОТЯНУТ.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НАЖМИ НА ЛЮБОЙ ПЕРСОНАЖ И УЗНАЕШЬ, ЧТО БЫЛО ДАЛЬШЕ. ПОТОМ ЖМИ НА СТРЕЛКУ.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xit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 flipH="1">
            <a:off x="1643042" y="3000372"/>
            <a:ext cx="2286016" cy="3000396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3014724" y="2201939"/>
            <a:ext cx="3369027" cy="3379713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0694" y="2928934"/>
            <a:ext cx="2071702" cy="3000396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0628" y="4143380"/>
            <a:ext cx="1428760" cy="207170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H="1">
            <a:off x="3571868" y="3214686"/>
            <a:ext cx="1071570" cy="1071570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357686" y="4857760"/>
            <a:ext cx="1285884" cy="1571636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28860" y="4929198"/>
            <a:ext cx="1571636" cy="1357322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babochki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714612" y="1714488"/>
            <a:ext cx="1857388" cy="1238259"/>
          </a:xfrm>
          <a:prstGeom prst="rect">
            <a:avLst/>
          </a:prstGeom>
        </p:spPr>
      </p:pic>
      <p:pic>
        <p:nvPicPr>
          <p:cNvPr id="19" name="Рисунок 18" descr="382321401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3929066"/>
            <a:ext cx="1939031" cy="2714644"/>
          </a:xfrm>
          <a:prstGeom prst="rect">
            <a:avLst/>
          </a:prstGeom>
        </p:spPr>
      </p:pic>
      <p:pic>
        <p:nvPicPr>
          <p:cNvPr id="20" name="Рисунок 19" descr="tsyplenok-i-ptenets-animatsionnaya-kartinka-0103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500958" y="5214950"/>
            <a:ext cx="1371601" cy="1285876"/>
          </a:xfrm>
          <a:prstGeom prst="rect">
            <a:avLst/>
          </a:prstGeom>
        </p:spPr>
      </p:pic>
      <p:pic>
        <p:nvPicPr>
          <p:cNvPr id="21" name="Рисунок 20" descr="1444935649.gif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5572140"/>
            <a:ext cx="1309563" cy="1285860"/>
          </a:xfrm>
          <a:prstGeom prst="rect">
            <a:avLst/>
          </a:prstGeom>
        </p:spPr>
      </p:pic>
      <p:pic>
        <p:nvPicPr>
          <p:cNvPr id="22" name="Рисунок 21" descr="1425663692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929577" y="214290"/>
            <a:ext cx="1000141" cy="1000132"/>
          </a:xfrm>
          <a:prstGeom prst="rect">
            <a:avLst/>
          </a:prstGeom>
        </p:spPr>
      </p:pic>
      <p:pic>
        <p:nvPicPr>
          <p:cNvPr id="23" name="Рисунок 22" descr="Minduka-Alert.pn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214282" y="285728"/>
            <a:ext cx="860471" cy="857256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1357290" y="214290"/>
            <a:ext cx="3000396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УРА! ВЫТЯНУЛИ РЕПКУ!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ТЫ МОЛОДЕЦ!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ЧТОБЫ ИГРАТЬ СНОВА, ЖМИ НА КНОПКУ ВНИЗУ ЭКРАНА.</a:t>
            </a:r>
          </a:p>
        </p:txBody>
      </p:sp>
    </p:spTree>
  </p:cSld>
  <p:clrMapOvr>
    <a:masterClrMapping/>
  </p:clrMapOvr>
  <p:transition advClick="0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428604"/>
            <a:ext cx="8715436" cy="6000792"/>
          </a:xfrm>
          <a:prstGeom prst="roundRect">
            <a:avLst/>
          </a:prstGeom>
          <a:solidFill>
            <a:schemeClr val="tx2">
              <a:lumMod val="20000"/>
              <a:lumOff val="80000"/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71480"/>
            <a:ext cx="607223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спользованные материалы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1428736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   </a:t>
            </a:r>
            <a:r>
              <a:rPr lang="en-US" dirty="0" smtClean="0">
                <a:hlinkClick r:id="rId2"/>
              </a:rPr>
              <a:t>https://im0-tub-ru.yandex.net/i?id=519ffafe363910fae84b19b943089901&amp;n=13&amp;exp=1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2143116"/>
            <a:ext cx="7531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https://i.pinimg.com/236x/7f/58/53/7f5853fb23e1f1a44fd5641f297587d7.jpg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2428868"/>
            <a:ext cx="7832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https://img-fotki.yandex.ru/get/4609/58581001.298/0_e8f66_e73df85c_XL.png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2714620"/>
            <a:ext cx="7891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https://img-fotki.yandex.ru/get/5702/58581001.298/0_e8f68_7d9a7e21_XL.png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3000372"/>
            <a:ext cx="8405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https://im0-tub-ru.yandex.net/i?id=f79cf886c9f89fce7f112d631007f6f6&amp;n=13&amp;exp=1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28596" y="3286124"/>
            <a:ext cx="8604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https://im0-tub-ru.yandex.net/i?id=8dd9ff6adf13bafd766a44542572563b&amp;n=13&amp;exp=1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3571876"/>
            <a:ext cx="547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/>
              </a:rPr>
              <a:t>http://wikitranslate.org/w/images/1/19/Hen_pecks.gif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28596" y="3857628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9"/>
              </a:rPr>
              <a:t>https://s4.hostingkartinok.com/uploads/images/2013/06/ab3f2f50783930caa7df6c16631858d0.png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8596" y="4429132"/>
            <a:ext cx="5607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0"/>
              </a:rPr>
              <a:t>http://zuravuska.ucoz.com/_tbkp/animaziy/babochki.gif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4714884"/>
            <a:ext cx="8711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1"/>
              </a:rPr>
              <a:t>https://im0-tub-ru.yandex.net/i?id=aed40e90b7cdbc3d79913a5f03b89a39&amp;n=13&amp;exp=1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5000636"/>
            <a:ext cx="8930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2"/>
              </a:rPr>
              <a:t>https://ds04.infourok.ru/uploads/ex/0247/000b877e-3259824c/hello_html_m7d505d4f.jpg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28596" y="5286388"/>
            <a:ext cx="9191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3"/>
              </a:rPr>
              <a:t>https://cdn2.arhivurokov.ru/multiurok/html/2018/02/17/s_5a8883a08621a/s835093_0_6.png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28596" y="5572140"/>
            <a:ext cx="807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4"/>
              </a:rPr>
              <a:t>https://forum.materinstvo.ru/uploads/1524313801/post-251058-1524743935.png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28596" y="1785926"/>
            <a:ext cx="5169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5"/>
              </a:rPr>
              <a:t>https://i.ytimg.com/vi/YyfHTx05C2g/mqdefault.jpg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00034" y="5857892"/>
            <a:ext cx="7103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6"/>
              </a:rPr>
              <a:t>https://photosp.ru/images/2018/03/14/0_c00ad_cd8428d8_orig.md.gif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5" name="Рисунок 24" descr="1425663692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929577" y="214290"/>
            <a:ext cx="1000141" cy="1000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7d505d4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3509120"/>
            <a:ext cx="3643306" cy="3348880"/>
          </a:xfrm>
          <a:prstGeom prst="rect">
            <a:avLst/>
          </a:prstGeom>
        </p:spPr>
      </p:pic>
      <p:grpSp>
        <p:nvGrpSpPr>
          <p:cNvPr id="2" name="Группа 10"/>
          <p:cNvGrpSpPr/>
          <p:nvPr/>
        </p:nvGrpSpPr>
        <p:grpSpPr>
          <a:xfrm>
            <a:off x="1785918" y="285728"/>
            <a:ext cx="5572164" cy="857256"/>
            <a:chOff x="571472" y="428604"/>
            <a:chExt cx="6143668" cy="1214446"/>
          </a:xfrm>
        </p:grpSpPr>
        <p:pic>
          <p:nvPicPr>
            <p:cNvPr id="4" name="Рисунок 3" descr="4e5a816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428604"/>
              <a:ext cx="1149092" cy="1214446"/>
            </a:xfrm>
            <a:prstGeom prst="rect">
              <a:avLst/>
            </a:prstGeom>
          </p:spPr>
        </p:pic>
        <p:pic>
          <p:nvPicPr>
            <p:cNvPr id="5" name="Рисунок 4" descr="1306fe9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5918" y="428604"/>
              <a:ext cx="1074366" cy="1214446"/>
            </a:xfrm>
            <a:prstGeom prst="rect">
              <a:avLst/>
            </a:prstGeom>
          </p:spPr>
        </p:pic>
        <p:pic>
          <p:nvPicPr>
            <p:cNvPr id="6" name="Рисунок 5" descr="297bf3d3.pn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8926" y="456013"/>
              <a:ext cx="1214446" cy="1187037"/>
            </a:xfrm>
            <a:prstGeom prst="rect">
              <a:avLst/>
            </a:prstGeom>
          </p:spPr>
        </p:pic>
        <p:pic>
          <p:nvPicPr>
            <p:cNvPr id="7" name="Рисунок 6" descr="4511b752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13491" y="428604"/>
              <a:ext cx="1234587" cy="1214446"/>
            </a:xfrm>
            <a:prstGeom prst="rect">
              <a:avLst/>
            </a:prstGeom>
          </p:spPr>
        </p:pic>
        <p:pic>
          <p:nvPicPr>
            <p:cNvPr id="8" name="Рисунок 7" descr="0uf5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00694" y="428604"/>
              <a:ext cx="1214446" cy="1185983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7286644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500174"/>
            <a:ext cx="8929719" cy="24929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Разработчик игры: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Телегузова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И. П.</a:t>
            </a:r>
          </a:p>
          <a:p>
            <a:endParaRPr lang="ru-RU" sz="2800" b="1" spc="5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СПАСИБО ЗА ВНИМАНИЕ!</a:t>
            </a:r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9" y="5500702"/>
            <a:ext cx="40719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2018 г.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" name="Рисунок 12" descr="1425663692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29577" y="214290"/>
            <a:ext cx="1000141" cy="1000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7d505d4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3509120"/>
            <a:ext cx="3643306" cy="3348880"/>
          </a:xfrm>
          <a:prstGeom prst="rect">
            <a:avLst/>
          </a:prstGeom>
        </p:spPr>
      </p:pic>
      <p:grpSp>
        <p:nvGrpSpPr>
          <p:cNvPr id="2" name="Группа 10"/>
          <p:cNvGrpSpPr/>
          <p:nvPr/>
        </p:nvGrpSpPr>
        <p:grpSpPr>
          <a:xfrm>
            <a:off x="1785918" y="285728"/>
            <a:ext cx="5572164" cy="857256"/>
            <a:chOff x="571472" y="428604"/>
            <a:chExt cx="6143668" cy="1214446"/>
          </a:xfrm>
        </p:grpSpPr>
        <p:pic>
          <p:nvPicPr>
            <p:cNvPr id="4" name="Рисунок 3" descr="4e5a816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472" y="428604"/>
              <a:ext cx="1149092" cy="1214446"/>
            </a:xfrm>
            <a:prstGeom prst="rect">
              <a:avLst/>
            </a:prstGeom>
          </p:spPr>
        </p:pic>
        <p:pic>
          <p:nvPicPr>
            <p:cNvPr id="5" name="Рисунок 4" descr="1306fe9d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5918" y="428604"/>
              <a:ext cx="1074366" cy="1214446"/>
            </a:xfrm>
            <a:prstGeom prst="rect">
              <a:avLst/>
            </a:prstGeom>
          </p:spPr>
        </p:pic>
        <p:pic>
          <p:nvPicPr>
            <p:cNvPr id="6" name="Рисунок 5" descr="297bf3d3.pn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8926" y="456013"/>
              <a:ext cx="1214446" cy="1187037"/>
            </a:xfrm>
            <a:prstGeom prst="rect">
              <a:avLst/>
            </a:prstGeom>
          </p:spPr>
        </p:pic>
        <p:pic>
          <p:nvPicPr>
            <p:cNvPr id="7" name="Рисунок 6" descr="4511b752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13491" y="428604"/>
              <a:ext cx="1234587" cy="1214446"/>
            </a:xfrm>
            <a:prstGeom prst="rect">
              <a:avLst/>
            </a:prstGeom>
          </p:spPr>
        </p:pic>
        <p:pic>
          <p:nvPicPr>
            <p:cNvPr id="8" name="Рисунок 7" descr="0uf5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00694" y="428604"/>
              <a:ext cx="1214446" cy="1185983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7286644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500174"/>
            <a:ext cx="8929719" cy="55399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Данная игра предназначена для детей от 3 до 5 лет.</a:t>
            </a: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позволяет вспомнить сюжет любимой сказки  и воспроизвести его, развивает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речь, сообразительность,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память и внимание играющего. </a:t>
            </a: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может быть использована 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качестве наглядной презентации 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образовательной деятельности 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развитию речи,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совместной и индивидуальной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работе с детьми.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7d505d4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4691089"/>
            <a:ext cx="2357421" cy="21669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6644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0"/>
            <a:ext cx="8929719" cy="76944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Подробная инструкция к игре (только для </a:t>
            </a: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взрослых</a:t>
            </a:r>
            <a:r>
              <a:rPr lang="ru-RU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)</a:t>
            </a:r>
          </a:p>
          <a:p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Слайд 4. Попросите ребёнка внимательно рассмотреть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картинку, назвать животных и персонажей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сказки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Чтобы начать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игру, надо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нажать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кнопку внизу экрана.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Слайд 5. Нажимайте на лишний предмет или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персо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наж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чтобы очистить игровое поле. Послед-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ними стоит убрать бабочек.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Слайд 6-13. Нажимайте на персонаж, далее на стрелку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вверху экрана, которая появится только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после нажатия на верный персонаж.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Слайд 14. Нажмите значок       , чтобы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увидеть ссылки на картинки;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значок       , чтобы закрыть игру.  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 descr="Minduka-Ale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5214683"/>
            <a:ext cx="431843" cy="430230"/>
          </a:xfrm>
          <a:prstGeom prst="rect">
            <a:avLst/>
          </a:prstGeom>
        </p:spPr>
      </p:pic>
      <p:pic>
        <p:nvPicPr>
          <p:cNvPr id="13" name="Рисунок 12" descr="142566369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6072206"/>
            <a:ext cx="500071" cy="5000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0_e8f66_e73df85c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pic>
        <p:nvPicPr>
          <p:cNvPr id="40" name="Рисунок 39" descr="1273502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809582" y="3301988"/>
            <a:ext cx="2810983" cy="3143272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0_e8f68_7d9a7e21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86182" y="2357430"/>
            <a:ext cx="1214446" cy="1857388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429488" y="1785926"/>
            <a:ext cx="1714512" cy="2571768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00892" y="3714752"/>
            <a:ext cx="1714512" cy="2571768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 descr="1656fba0d5c4288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pic>
        <p:nvPicPr>
          <p:cNvPr id="36" name="Рисунок 35" descr="tsyplenok-i-ptenets-animatsionnaya-kartinka-0103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285984" y="4214818"/>
            <a:ext cx="1219200" cy="1143000"/>
          </a:xfrm>
          <a:prstGeom prst="rect">
            <a:avLst/>
          </a:prstGeom>
        </p:spPr>
      </p:pic>
      <p:pic>
        <p:nvPicPr>
          <p:cNvPr id="38" name="Рисунок 37" descr="post-1184194-1267284495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5786" y="2857496"/>
            <a:ext cx="1919276" cy="1396066"/>
          </a:xfrm>
          <a:prstGeom prst="rect">
            <a:avLst/>
          </a:prstGeom>
        </p:spPr>
      </p:pic>
      <p:pic>
        <p:nvPicPr>
          <p:cNvPr id="39" name="Рисунок 38" descr="babochki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786446" y="2214554"/>
            <a:ext cx="928674" cy="619116"/>
          </a:xfrm>
          <a:prstGeom prst="rect">
            <a:avLst/>
          </a:prstGeom>
        </p:spPr>
      </p:pic>
      <p:pic>
        <p:nvPicPr>
          <p:cNvPr id="37" name="Рисунок 36" descr="382321401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71472" y="3714752"/>
            <a:ext cx="2009775" cy="1924050"/>
          </a:xfrm>
          <a:prstGeom prst="rect">
            <a:avLst/>
          </a:prstGeom>
        </p:spPr>
      </p:pic>
      <p:pic>
        <p:nvPicPr>
          <p:cNvPr id="41" name="Рисунок 40" descr="plate-hd-png-free-vector-graphic-plate-teller-dish-ceramic-empty-free-image-on-pixabay-307177-640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215206" y="2786058"/>
            <a:ext cx="641668" cy="452430"/>
          </a:xfrm>
          <a:prstGeom prst="rect">
            <a:avLst/>
          </a:prstGeom>
        </p:spPr>
      </p:pic>
      <p:pic>
        <p:nvPicPr>
          <p:cNvPr id="17" name="Рисунок 16" descr="1444935649.gif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9" y="4964085"/>
            <a:ext cx="1928826" cy="1893915"/>
          </a:xfrm>
          <a:prstGeom prst="rect">
            <a:avLst/>
          </a:prstGeom>
        </p:spPr>
      </p:pic>
      <p:pic>
        <p:nvPicPr>
          <p:cNvPr id="21" name="Рисунок 20" descr="102122455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857620" y="4286256"/>
            <a:ext cx="652459" cy="808832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ДОБРО ПОЖАЛОВАТЬ В ГОСТИ  К  БАБУ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ШКЕ И ДЕДУШКЕ. ПОСМОТРИ, СКОЛЬКО ТУТ РАЗНЫХ  ЗВЕРЕЙ. НАЗОВИ ИХ.  ЗАТЕМ ЖМИ КНОПКУ И ИГРАЙ.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0_e8f66_e73df85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pic>
        <p:nvPicPr>
          <p:cNvPr id="40" name="Рисунок 39" descr="1273502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4809582" y="3301988"/>
            <a:ext cx="2810983" cy="3143272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0_e8f68_7d9a7e21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29" name="Скругленный прямоугольник 28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86182" y="2357430"/>
            <a:ext cx="1214446" cy="1857388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429488" y="1785926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00892" y="3714752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 descr="1656fba0d5c4288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pic>
        <p:nvPicPr>
          <p:cNvPr id="36" name="Рисунок 35" descr="tsyplenok-i-ptenets-animatsionnaya-kartinka-0103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285984" y="4214818"/>
            <a:ext cx="1219200" cy="1143000"/>
          </a:xfrm>
          <a:prstGeom prst="rect">
            <a:avLst/>
          </a:prstGeom>
        </p:spPr>
      </p:pic>
      <p:pic>
        <p:nvPicPr>
          <p:cNvPr id="38" name="Рисунок 37" descr="post-1184194-1267284495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5786" y="2857496"/>
            <a:ext cx="1919276" cy="1396066"/>
          </a:xfrm>
          <a:prstGeom prst="rect">
            <a:avLst/>
          </a:prstGeom>
        </p:spPr>
      </p:pic>
      <p:pic>
        <p:nvPicPr>
          <p:cNvPr id="39" name="Рисунок 38" descr="babochki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786446" y="2214554"/>
            <a:ext cx="928674" cy="619116"/>
          </a:xfrm>
          <a:prstGeom prst="rect">
            <a:avLst/>
          </a:prstGeom>
        </p:spPr>
      </p:pic>
      <p:pic>
        <p:nvPicPr>
          <p:cNvPr id="37" name="Рисунок 36" descr="382321401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71472" y="3714752"/>
            <a:ext cx="2009775" cy="1924050"/>
          </a:xfrm>
          <a:prstGeom prst="rect">
            <a:avLst/>
          </a:prstGeom>
        </p:spPr>
      </p:pic>
      <p:pic>
        <p:nvPicPr>
          <p:cNvPr id="41" name="Рисунок 40" descr="plate-hd-png-free-vector-graphic-plate-teller-dish-ceramic-empty-free-image-on-pixabay-307177-640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215206" y="2786058"/>
            <a:ext cx="641668" cy="452430"/>
          </a:xfrm>
          <a:prstGeom prst="rect">
            <a:avLst/>
          </a:prstGeom>
        </p:spPr>
      </p:pic>
      <p:sp>
        <p:nvSpPr>
          <p:cNvPr id="19" name="Прямоугольник 18">
            <a:hlinkClick r:id="rId19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102122455.gi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3857620" y="4286256"/>
            <a:ext cx="652459" cy="808832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ДЛЯ НАЧАЛА ДАВАЙ УБЕРЁМ ВСЕХ ЛИШНИХ ПЕРСОНАЖЕЙ. ВПЕРЁД, ЖМИ СМЕЛЕЕ! КОГДА ВЫПОЛНИШЬ ЗАДАНИЕ,ПОЯВИТСЯ СТРЕЛКА. НАЖМИ ЕЁ.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3857620" y="2285992"/>
            <a:ext cx="1214446" cy="185738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29488" y="1785926"/>
            <a:ext cx="1714512" cy="257176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1736" y="3929066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1116891" y="4927816"/>
            <a:ext cx="1433400" cy="1490074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656fba0d5c4288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МОЛОДЕЦ!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ТЕПЕРЬ МОЖНО  ИГРАТЬ ДАЛЬШЕ.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ПОМНИШЬ,КАК НАЧИНАЛАСЬ СКАЗКА?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ПРАВИЛЬНО:ПОСАДИЛ ДЕД РЕПКУ. НАЖМИ НА НЕЁ.ЧТО ПОЛУЧИЛОСЬ?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3857620" y="2285992"/>
            <a:ext cx="1214446" cy="185738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29488" y="1785926"/>
            <a:ext cx="1714512" cy="2571768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0892" y="3714752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ВЕРНО!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ВЫРОСЛА РЕПКА БОЛЬШАЯ-ПРЕБОЛЬШАЯ!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ПОДУМАЙ, КТО ПЕРВЫМ СТАЛ РЕПКУ ИЗ ЗЕМЛИ ТЯНУТЬ?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74 -0.01942 C -0.01371 -0.02012 -0.07396 -0.02058 -0.34532 -0.02127 C -0.95782 -0.02451 -0.48612 -0.02174 -0.48612 -0.0296 " pathEditMode="relative" rAng="0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" y="-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  <p:bldP spid="13" grpId="0" animBg="1"/>
      <p:bldP spid="14" grpId="0" animBg="1"/>
      <p:bldP spid="1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7620" y="2285992"/>
            <a:ext cx="1214446" cy="1857388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71736" y="3500438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29488" y="1785926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ПРАВИЛЬНО! ЭТО ДЕДКА.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ДЕДКА ЗА РЕПКУ. ТЯНЕТ-ПОТЯНЕТ, ВЫТЯНУТЬ НЕ МОЖЕТ. КОГО ПОЗВАЛ ДЕДКА НА ПОМОЩЬ?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382 C -0.04497 0.02104 -0.08559 0.0511 -0.26667 0.18821 C -0.67639 0.49387 -0.36059 0.25873 -0.36684 0.24485 " pathEditMode="relative" rAng="-1789526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" y="25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e8f66_e73df85c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0"/>
            <a:ext cx="4005388" cy="3950314"/>
          </a:xfrm>
          <a:prstGeom prst="rect">
            <a:avLst/>
          </a:prstGeom>
        </p:spPr>
      </p:pic>
      <p:pic>
        <p:nvPicPr>
          <p:cNvPr id="10" name="Рисунок 9" descr="0_e8f68_7d9a7e21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1857364"/>
            <a:ext cx="2438611" cy="212464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6429388" y="2143116"/>
            <a:ext cx="1071570" cy="135732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 flipH="1">
            <a:off x="1785918" y="2857496"/>
            <a:ext cx="1214446" cy="1214446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29190" y="3000372"/>
            <a:ext cx="928694" cy="100013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7620" y="2285992"/>
            <a:ext cx="1214446" cy="1857388"/>
          </a:xfrm>
          <a:prstGeom prst="round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00496" y="3500438"/>
            <a:ext cx="1714512" cy="2571768"/>
          </a:xfrm>
          <a:prstGeom prst="round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71736" y="3500438"/>
            <a:ext cx="1714512" cy="2571768"/>
          </a:xfrm>
          <a:prstGeom prst="round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 rot="19283667" flipH="1">
            <a:off x="627208" y="3529712"/>
            <a:ext cx="2214578" cy="2786082"/>
          </a:xfrm>
          <a:prstGeom prst="round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656fba0d5c4288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4" y="5214950"/>
            <a:ext cx="4286280" cy="1875838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214282" y="214290"/>
            <a:ext cx="4214842" cy="121444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МОЛОДЕЦ!  ДЕДКА ПОЗВАЛ БАБКУ.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БАБКА ЗА ДЕДКУ. ТЯНУТ-ПОТЯНУТ, ВЫТЯНУТЬ НЕ МОГУТ. КОГО ПОЗВАЛА БАБКА НА ПОМОЩЬ? НАЖМИ НА  ПЕРСОНАЖ.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1.90751E-6 C 0.01407 0.01318 0.02414 0.02428 0.0507 0.02844 C 0.13664 0.09526 0.0658 0.03468 0.18299 0.27954 " pathEditMode="relative" rAng="-1950402" ptsTypes="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2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493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Телегузова</dc:creator>
  <cp:lastModifiedBy>Ира</cp:lastModifiedBy>
  <cp:revision>47</cp:revision>
  <dcterms:created xsi:type="dcterms:W3CDTF">2018-10-13T06:01:01Z</dcterms:created>
  <dcterms:modified xsi:type="dcterms:W3CDTF">2018-11-28T06:29:26Z</dcterms:modified>
</cp:coreProperties>
</file>