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7" r:id="rId9"/>
    <p:sldId id="268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854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908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1699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601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6544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855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775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72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0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94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35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1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28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351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210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275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7D83E-9534-4FA2-B4A5-7153D1EA09EB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1DE1704-F480-4DE8-ABB6-E3AC4BF81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89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8373" y="2624959"/>
            <a:ext cx="9897077" cy="2262781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лекторий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b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«Роль семейного общения в профилактике девиантного</a:t>
            </a:r>
            <a:b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и негативных привычек»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683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7172" y="4630332"/>
            <a:ext cx="9297440" cy="1280890"/>
          </a:xfrm>
        </p:spPr>
        <p:txBody>
          <a:bodyPr>
            <a:normAutofit fontScale="90000"/>
          </a:bodyPr>
          <a:lstStyle/>
          <a:p>
            <a:pPr marL="228600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Помните, что воспитывают 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слова, а личный пример.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7172" y="852710"/>
            <a:ext cx="8915400" cy="3777622"/>
          </a:xfrm>
        </p:spPr>
        <p:txBody>
          <a:bodyPr/>
          <a:lstStyle/>
          <a:p>
            <a:pPr lvl="0" algn="just">
              <a:lnSpc>
                <a:spcPct val="107000"/>
              </a:lnSpc>
              <a:buClr>
                <a:srgbClr val="A53010"/>
              </a:buClr>
            </a:pPr>
            <a:r>
              <a:rPr lang="ru-RU" sz="28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Подарите своему взрослеющему ребенку чуть больше нежности и любви. И тогда именно вы станете для него образцом для подражания, а не герои из боевиков и триллеров. И это не вымысел, а достоверный факт проверенный ни одним поколением неравнодушных родителей.</a:t>
            </a:r>
            <a:endParaRPr lang="ru-RU" sz="28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932" y="3221767"/>
            <a:ext cx="4524375" cy="3457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3625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852710"/>
            <a:ext cx="8911687" cy="1280890"/>
          </a:xfrm>
        </p:spPr>
        <p:txBody>
          <a:bodyPr>
            <a:no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просвещение родителей по вопросу профилактики девиантного поведения в семье.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30966" y="3403927"/>
            <a:ext cx="4173646" cy="30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18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3997" y="572813"/>
            <a:ext cx="9975906" cy="5938345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родитель с пеленок пытается привить своему ребенку общественные нормы поведения.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Поэтому любой малыш в возрасте от трех лет знает, что дядя, подпирающий забор возле дома — пьяница. И что на фотографии, наклеенной на двери подъезда, изображен плохой дядя. 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проходим мимо «нехороших людей», гордо подняв голову, и только выдавливаем сквозь зубы: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«Откуда, мол, такие берутся?» 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прост: из обычных российских семей, только вот атмосфера в них не всегда привычная.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Было бы заблуждением считать, что у преступников: воров, убийц, насильников -родители непременно должны быть наркоманами, алкоголиками или тунеядцами.    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Разрешите вас разочаровать,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делинквентные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(преступные, криминальные) личности часто родом из благополучных семей. </a:t>
            </a:r>
          </a:p>
        </p:txBody>
      </p:sp>
    </p:spTree>
    <p:extLst>
      <p:ext uri="{BB962C8B-B14F-4D97-AF65-F5344CB8AC3E}">
        <p14:creationId xmlns:p14="http://schemas.microsoft.com/office/powerpoint/2010/main" val="746362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9309" y="304800"/>
            <a:ext cx="8915400" cy="6553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Ведущие социальные факторы, влияющие на развитие девиантного (отклоняющегося от нормы) поведения: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алкоголизм родителей,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материального обеспечения,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 внутрисемейного насилия,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дисгармоничное отношение в семье,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разводы.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черт характера и поведение детей формируется в результате отклонений в семейных отношениях и воспитании.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Изменения личности родителей, или одного из родителей приводит к развитию конфликтных ситуаций в семье, и создают проблемы в воспитании детей.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Поэтому на родителей накладывается двойная ответственность за себя и за своих детей. Взрослые должны скорректировать свое собственное поведение, свои нравственные качества и отношения.  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Требовательность родителей к себе должна быть выше требований к ребенку 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— это основа родительского авторитета.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78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39876"/>
            <a:ext cx="8911687" cy="7632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асоциального поведения подростков: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4924" y="1292773"/>
            <a:ext cx="9869214" cy="52656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Субъективные 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темперамента,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аномалии характера и его гармоничность,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биологические реакции пубертатного (подросткового) возраста, психофизиологическое нездоровье. 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Примерно с 11 до 15 лет подросток переживает «гормональную бурю», наступает время физиологической и психологической зрелости. Эмоциональный фон становится неровным, нестабильным. Тогда еще не взрослый, но и уже не ребенок, заявляет миру о своем существовании. 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И, КАК ТЕАТР НАЧИНАЕТСЯ С ВЕШАЛКИ, ТАК САМОУТВЕРЖДЕНИЕ ПОДРОСТКА НАЧИНАЕТСЯ С СЕМЬИ. ТЕПЕРЬ МНОГОЕ ЗАВИСИТ ОТ ПОВЕДЕНИЯ РОДИТЕЛЕЙ.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подавлять личную свободу человека, пусть даже из самых гуманных побуждений, то он непременно захочет поскорее освободиться от давления.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782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8691" y="497986"/>
            <a:ext cx="8911687" cy="715959"/>
          </a:xfrm>
        </p:spPr>
        <p:txBody>
          <a:bodyPr/>
          <a:lstStyle/>
          <a:p>
            <a: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асоциального поведения подростков: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6195" y="1060917"/>
            <a:ext cx="10373710" cy="316424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7000"/>
              </a:lnSpc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важнейшим</a:t>
            </a:r>
            <a:r>
              <a:rPr lang="ru-RU" sz="2000" b="1" i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объективным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факторам асоциального поведения подростков, прежде всего, относятся те влияния,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оказывает на них семья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— первичная микросреда, в которой закладываются основные черты личности. В трудные моменты своей жизни дети должны быть уверены в поддержке и понимании своих родителей. 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должны быть для своих детей самыми близкими друзьями, понимающими всю сложность и противоречивость их внутреннего мира и на основании этого понимания строить свои отношения с детьми. 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 научиться чувствовать ребенка, понимать его внутренний мир. Зачастую проявление агрессии — это выражение детского гнева и мести за несправедливость, психологическое насилие, отсутствие полноценных отношений с родителями, </a:t>
            </a:r>
            <a:r>
              <a:rPr lang="ru-RU" sz="2000" b="1" i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недоласканность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 подростковом возрасте такие дети вынуждены искать компенсацию эмоциональной неудовлетворенности вне стен дома.</a:t>
            </a:r>
          </a:p>
          <a:p>
            <a:pPr lvl="0">
              <a:buClr>
                <a:srgbClr val="A53010"/>
              </a:buClr>
            </a:pPr>
            <a:r>
              <a:rPr lang="ru-RU" sz="2000" b="1" u="sng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этого можно избежать, если вовремя согреть душу ребенка родительской заботой, лаской, вниманием.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Задумайтесь, что детский требовательный крик со временем может перерасти в агрессивное разрушительное поведение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404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детей можно охарактеризовать определенными сторонами отношения родителей к детям: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общении с детьми родители зачастую компенсируют свои чувства, свои нервные состояния, нередко переходя на крик и физические воздействия, подавляя детей свои авторитаризмом и педантизмом.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Родители, не замечая своих недостатков, требуют искоренения подобных недостатков у детей, которые, слепо подражая родителям, не понимают своей вины.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говорят одно, а делают другое, ставя при этом детей в тупик.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не могут стать детям друзьями и наладить с ними доверительные, теплые отношения.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60" y="2314576"/>
            <a:ext cx="2794081" cy="29826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7624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3043" y="760057"/>
            <a:ext cx="2557218" cy="29290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0398" y="419158"/>
            <a:ext cx="8911687" cy="1280890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 параметры нарушения воспитания: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2221" y="1233023"/>
            <a:ext cx="9948040" cy="5276192"/>
          </a:xfrm>
        </p:spPr>
        <p:txBody>
          <a:bodyPr>
            <a:normAutofit fontScale="85000" lnSpcReduction="20000"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НЕПОНИМАНИЕ СВОЕОБРАЗИЯ ВНУТРЕННЕГО МИРА ДЕТЕЙ.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НЕПРИНЯТИЕ ДЕТЕЙ, ИХ ИНДИВИДУАЛЬНОСТИ И ОСОБЕННОСТЕЙ.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НЕСООТВЕТСТВИЕ ТРЕБОВАНИЙ И ОЖИДАНИЙ РОДИТЕЛЕЙ.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НЕГИБКОСТЬ РОДИТЕЛЕЙ.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НЕРАВНОМЕРНОСТЬ ОТНОШЕНИЙ С ДЕТЬМИ В РАЗНЫЕ ПЕРИОДЫ ИХ ЖИЗНИ.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НЕПОСЛЕДОВАТЕЛЬНОСТЬ В ОБРАЩЕНИИ С ДЕТЬМИ.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НЕСОГЛАСОВАННОСТЬ ОТНОШЕНИЙ МЕЖДУ РОДИТЕЛЯМИ.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АФФЕКТИВНОСТЬ — РАЗДРАЖЕНИЕ, НЕДОВОЛЬСТВО, ТРЕВОГА, БЕСПОКОЙСТВО, СТРАХ.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ТРЕВОЖНОСТЬ.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ДОМИНАНТНОСТЬ — БЕЗОГОВОРОЧНОСТЬ, КАТЕГОРИЧНОСТЬ, ПОЛНОЕ ПОДЧИНЕНИЕ ДЕТЕЙ.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ГИПЕРСОЦИАЛЬНОСТЬ — ВОСПИТАНИЕ БЕЗ УЧЕТА ИНДИВИДУАЛЬНОСТЕЙ РЕБЕНКА.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НЕДОВЕРИЕ К ВОЗМОЖНОСТЯМ ДЕТЕЙ.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НЕЧУТКОСТЬ.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ПРОТИВОРЕЧИВОСТЬ.</a:t>
            </a:r>
          </a:p>
          <a:p>
            <a:r>
              <a:rPr lang="ru-RU" sz="1900" b="1" dirty="0">
                <a:latin typeface="Times New Roman" panose="02020603050405020304" pitchFamily="18" charset="0"/>
                <a:ea typeface="Calibri" panose="020F0502020204030204" pitchFamily="34" charset="0"/>
              </a:rPr>
              <a:t>Если родителям удается справиться со своими личными проблемами, не вовлекая в них своих детей, при этом создавая для них теплую дружественную обстановку поддержки и любви, то у родителей и детей складываются очень хорошие взаимоотношения и понимание</a:t>
            </a:r>
            <a:endParaRPr lang="ru-RU" sz="1900" b="1" dirty="0"/>
          </a:p>
        </p:txBody>
      </p:sp>
    </p:spTree>
    <p:extLst>
      <p:ext uri="{BB962C8B-B14F-4D97-AF65-F5344CB8AC3E}">
        <p14:creationId xmlns:p14="http://schemas.microsoft.com/office/powerpoint/2010/main" val="2351269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2155" y="434923"/>
            <a:ext cx="8911687" cy="128089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родителям: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130" y="1340069"/>
            <a:ext cx="10328002" cy="5628290"/>
          </a:xfrm>
        </p:spPr>
        <p:txBody>
          <a:bodyPr>
            <a:normAutofit fontScale="92500" lnSpcReduction="10000"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Старайтесь говорить, со своим ребенком открыто и откровенно на самые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деликатные темы.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Опасайтесь получения вашим ребенком информации из чужих уст.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Будьте открыты для общения с ребенком, даже если вы чего-то не знаете или в чем-то сомневаетесь, не стесняйтесь сказать ему об этом.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Рассказывайте о своих переживаниях в том возрасте, в котором сейчас ваши дети.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Любите своего ребенка, и пусть он никогда не усомнится в этом.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Принимайте ребенка таким, какой он есть, — со всеми достоинствами и недостатками.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Опирайтесь на лучшее в ребенке, верьте в его возможности.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Стремитесь понять своего ребенка, загляните в его мысли и чувства; почаще ставьте себя на его место.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Создайте условия для успеха ребенка; дайте ему возможность почувствовать себя сильным, умелым, удачливым.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пытайтесь реализовывать в ребенке свои несбывшиеся мечты и желания.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0427" y="0"/>
            <a:ext cx="3116587" cy="206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3358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51</TotalTime>
  <Words>603</Words>
  <Application>Microsoft Office PowerPoint</Application>
  <PresentationFormat>Широкоэкранный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Symbol</vt:lpstr>
      <vt:lpstr>Times New Roman</vt:lpstr>
      <vt:lpstr>Wingdings 3</vt:lpstr>
      <vt:lpstr>Легкий дым</vt:lpstr>
      <vt:lpstr> Родительский лекторий  Тема:  «Роль семейного общения в профилактике девиантного поведения и негативных привычек» </vt:lpstr>
      <vt:lpstr>Цель: психологическое просвещение родителей по вопросу профилактики девиантного поведения в семье.</vt:lpstr>
      <vt:lpstr>Презентация PowerPoint</vt:lpstr>
      <vt:lpstr>Презентация PowerPoint</vt:lpstr>
      <vt:lpstr>Причины асоциального поведения подростков:</vt:lpstr>
      <vt:lpstr>Причины асоциального поведения подростков:</vt:lpstr>
      <vt:lpstr>Воспитание детей можно охарактеризовать определенными сторонами отношения родителей к детям: </vt:lpstr>
      <vt:lpstr>Основные  параметры нарушения воспитания: </vt:lpstr>
      <vt:lpstr>Рекомендации родителям: </vt:lpstr>
      <vt:lpstr>Помните, что воспитывают  не слова, а личный пример.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Родительский лекторий  Тема:  «Роль семейного общения в профилактике девиантного поведения и негативных привычек»</dc:title>
  <dc:creator>Учитель</dc:creator>
  <cp:lastModifiedBy>Елена</cp:lastModifiedBy>
  <cp:revision>8</cp:revision>
  <dcterms:created xsi:type="dcterms:W3CDTF">2021-05-21T11:28:20Z</dcterms:created>
  <dcterms:modified xsi:type="dcterms:W3CDTF">2021-11-02T15:33:53Z</dcterms:modified>
</cp:coreProperties>
</file>