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367464" cy="259228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Романтическая опера</a:t>
            </a:r>
            <a:br>
              <a:rPr lang="ru-RU" sz="6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err="1" smtClean="0"/>
              <a:t>Ковинский</a:t>
            </a:r>
            <a:r>
              <a:rPr lang="ru-RU" sz="2800" smtClean="0"/>
              <a:t> </a:t>
            </a:r>
            <a:r>
              <a:rPr lang="ru-RU" sz="2800" smtClean="0"/>
              <a:t>Данил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Эстетика романтизма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Преобладание чувств над разумом. </a:t>
            </a:r>
          </a:p>
          <a:p>
            <a:r>
              <a:rPr lang="ru-RU" dirty="0" smtClean="0"/>
              <a:t>Внимание к внутреннему духовному миру человека. </a:t>
            </a:r>
          </a:p>
          <a:p>
            <a:r>
              <a:rPr lang="ru-RU" dirty="0" smtClean="0"/>
              <a:t>Синтез искусств – ключевая идея в музыкальной культуре романтизма. Отражение универсальной картины мира: соединение прекрасного с безобразным, высокого – с низменным, трагического – с комическим. </a:t>
            </a:r>
          </a:p>
          <a:p>
            <a:r>
              <a:rPr lang="ru-RU" dirty="0" smtClean="0"/>
              <a:t>Бездуховная реальность противопоставлялась мечте, прекрасной, но недостижимой.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Темы и образы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844008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Тема одиночества: недооценённый гений или одинокая личность в обществе. </a:t>
            </a:r>
          </a:p>
          <a:p>
            <a:r>
              <a:rPr lang="ru-RU" sz="2400" dirty="0" smtClean="0"/>
              <a:t>Тема «лирической исповеди»: присутствие элемента автобиографичности.</a:t>
            </a:r>
          </a:p>
          <a:p>
            <a:r>
              <a:rPr lang="ru-RU" sz="2400" dirty="0" smtClean="0"/>
              <a:t> Тема любви: неразделённая или трагическая любовь. </a:t>
            </a:r>
          </a:p>
          <a:p>
            <a:r>
              <a:rPr lang="ru-RU" sz="2400" dirty="0" smtClean="0"/>
              <a:t>Тема странствий: душа романтика, раздираемая противоречиями, искала свой путь.</a:t>
            </a:r>
          </a:p>
          <a:p>
            <a:r>
              <a:rPr lang="ru-RU" sz="2400" dirty="0" smtClean="0"/>
              <a:t> Тема смерти: в основном это была духовная смерть. </a:t>
            </a:r>
          </a:p>
          <a:p>
            <a:r>
              <a:rPr lang="ru-RU" sz="2400" dirty="0" smtClean="0"/>
              <a:t>Тема природы: природа и оберегающая мать, и сопереживающий друг, и карающий рок. С этой темой связан и культ родной земли. </a:t>
            </a:r>
          </a:p>
          <a:p>
            <a:r>
              <a:rPr lang="ru-RU" sz="2400" dirty="0" smtClean="0"/>
              <a:t>Тема фантастики: воображаемый мир был гораздо богаче реального.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Жанры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9416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Вокальная и инструментальная баллада. </a:t>
            </a:r>
          </a:p>
          <a:p>
            <a:r>
              <a:rPr lang="ru-RU" dirty="0" smtClean="0"/>
              <a:t>Песни, часто объединяемые в циклы. Романтическая опера, которая отличалась прочной связью слова, музыки и сценического действия. </a:t>
            </a:r>
          </a:p>
          <a:p>
            <a:r>
              <a:rPr lang="ru-RU" dirty="0" smtClean="0"/>
              <a:t>Фортепианная миниатюра: экспромт, музыкальный момент, мазурка, вальс, ноктюрн, «Песня без слов», этюд, пьесы с объявленной программой и др.</a:t>
            </a:r>
          </a:p>
          <a:p>
            <a:r>
              <a:rPr lang="ru-RU" dirty="0" smtClean="0"/>
              <a:t> Как и песни, пьесы часто объединяются в циклы. </a:t>
            </a:r>
          </a:p>
          <a:p>
            <a:r>
              <a:rPr lang="ru-RU" dirty="0" smtClean="0"/>
              <a:t>Программные сочинения на основе синтеза искусств.</a:t>
            </a:r>
          </a:p>
          <a:p>
            <a:r>
              <a:rPr lang="ru-RU" dirty="0" smtClean="0"/>
              <a:t> Одночастные сонаты, одночастные концерты и симфонические поэмы, </a:t>
            </a:r>
            <a:r>
              <a:rPr lang="ru-RU" dirty="0" err="1" smtClean="0"/>
              <a:t>пятичастная</a:t>
            </a:r>
            <a:r>
              <a:rPr lang="ru-RU" dirty="0" smtClean="0"/>
              <a:t> симфония.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романтической опере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Музыкальная культура романтизма: эстетика, темы, жанры и музыкальный язык.</a:t>
            </a:r>
          </a:p>
          <a:p>
            <a:r>
              <a:rPr lang="ru-RU" dirty="0" smtClean="0"/>
              <a:t>Столь прекрасного поколения, как романтики, Европа не видела со времён Возрождения. Дивные образы мира грёз, обнажённые чувства и стремление к возвышенной духовности - такими красками нарисована музыкальная культура романтизма. </a:t>
            </a:r>
          </a:p>
          <a:p>
            <a:r>
              <a:rPr lang="ru-RU" dirty="0" smtClean="0"/>
              <a:t>ПОЯВЛЕНИЕ РОМАНТИЗМА И ЕГО ЭСТЕТИКА.</a:t>
            </a:r>
          </a:p>
          <a:p>
            <a:r>
              <a:rPr lang="ru-RU" dirty="0" smtClean="0"/>
              <a:t>В то время как в Европе вершился промышленный переворот, в сердцах европейцев крушились надежды, возложенные на Великую французскую революцию.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романтической опере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. Культ разума, провозглашённый эрой Просвещения, был низвергнут. На пьедестал взошёл культ чувств и естественного начала в человеке. Так появился романтизм. В музыкальной культуре он просуществовал чуть больше века (1800—1910), тогда как в смежных сферах (живописи и литературе) его срок истёк на полстолетия раньше. Пожалуй, в этом «виновата» музыка – именно она была на вершине среди искусств у романтиков как </a:t>
            </a:r>
            <a:r>
              <a:rPr lang="ru-RU" dirty="0" err="1" smtClean="0"/>
              <a:t>наидуховнейшее</a:t>
            </a:r>
            <a:r>
              <a:rPr lang="ru-RU" dirty="0" smtClean="0"/>
              <a:t> и наисвободнейшее из искусств. Впрочем, романтики, в отличие от представителей эпох античности и классицизма, не выстраивали иерархию искусств с её чётким делением на виды и жанры.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романтической опере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916016"/>
          </a:xfrm>
        </p:spPr>
        <p:txBody>
          <a:bodyPr>
            <a:noAutofit/>
          </a:bodyPr>
          <a:lstStyle/>
          <a:p>
            <a:r>
              <a:rPr lang="ru-RU" sz="2300" dirty="0" smtClean="0"/>
              <a:t>Синтез искусств, воспетый романтиками, повлиял на средства музыкальной выразительности. Мелодия стала более индивидуальной, чутко реагирующей на поэтику слова, а сопровождение перестало быть нейтральным и типичным по фактуре. Гармония обогатилась невиданными красками, чтобы поведать о переживаниях героя - романтика. Так, романтические интонации томления отлично передавали </a:t>
            </a:r>
            <a:r>
              <a:rPr lang="ru-RU" sz="2300" dirty="0" err="1" smtClean="0"/>
              <a:t>альтерированные</a:t>
            </a:r>
            <a:r>
              <a:rPr lang="ru-RU" sz="2300" dirty="0" smtClean="0"/>
              <a:t> гармонии, усиливающие напряжение. Романтики любили и эффект светотени, когда мажор сменялся одноимённым минором, и аккорды побочных ступеней, и красивые сопоставления тональностей. Новые эффекты обнаруживались и в натуральных ладах, особенно когда требовалось передать в музыке народный дух или фантастические образы.</a:t>
            </a:r>
            <a:endParaRPr lang="ru-RU" sz="2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романтической опере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целом мелодия у романтиков стремилась к непрерывности развития, отвергала любую автоматическую повторность, избегала регулярности акцентов и дышала выразительностью в каждом своём мотиве. А фактура стала настолько важным звеном, что её роль сравнима с ролью мелодии.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444213cd149462227acd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412777"/>
            <a:ext cx="9143999" cy="544522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</TotalTime>
  <Words>571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Романтическая опера  Ковинский Данил</vt:lpstr>
      <vt:lpstr>Эстетика романтизма</vt:lpstr>
      <vt:lpstr>Темы и образы</vt:lpstr>
      <vt:lpstr>Жанры</vt:lpstr>
      <vt:lpstr>О романтической опере</vt:lpstr>
      <vt:lpstr>О романтической опере</vt:lpstr>
      <vt:lpstr>О романтической опере</vt:lpstr>
      <vt:lpstr>О романтической опере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Романтическая опера по музыке Ковинский Данил 7”Б” класс</dc:title>
  <dc:creator>Евгений; Ковинский Данил Евгеньевич</dc:creator>
  <cp:lastModifiedBy>User</cp:lastModifiedBy>
  <cp:revision>6</cp:revision>
  <dcterms:created xsi:type="dcterms:W3CDTF">2021-10-13T05:17:26Z</dcterms:created>
  <dcterms:modified xsi:type="dcterms:W3CDTF">2021-11-02T09:32:28Z</dcterms:modified>
</cp:coreProperties>
</file>