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9" r:id="rId7"/>
    <p:sldId id="274" r:id="rId8"/>
    <p:sldId id="272" r:id="rId9"/>
    <p:sldId id="27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4572000" y="1124744"/>
            <a:ext cx="4320480" cy="2448272"/>
          </a:xfrm>
        </p:spPr>
        <p:txBody>
          <a:bodyPr>
            <a:normAutofit fontScale="90000"/>
          </a:bodyPr>
          <a:lstStyle/>
          <a:p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010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5157192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ПОДГОТОВИЛИ ВОСПИТАТЕЛИ ПОДГОТОВИТЕЛЬНОЙ К ШКОЛЕ ГРУППЫ </a:t>
            </a:r>
          </a:p>
          <a:p>
            <a:pPr algn="r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КОЛЕСНИКОВА М.В. ИЛЬИНА М.В.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484784"/>
            <a:ext cx="51845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Arial Black" pitchFamily="34" charset="0"/>
              </a:rPr>
              <a:t>ШАХТЁР - ЭТО ЗВУЧИТ ГОРДО!!!</a:t>
            </a:r>
            <a:endParaRPr lang="ru-RU" sz="5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0010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Что нового мы сегодня узнали?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4076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Как называется место где залегают </a:t>
            </a:r>
          </a:p>
          <a:p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полезные ископаемые? (Шахта)</a:t>
            </a:r>
          </a:p>
          <a:p>
            <a:endParaRPr lang="ru-RU" sz="2400" b="1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Как называются шахтерские профессии?</a:t>
            </a:r>
          </a:p>
          <a:p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(гроз(горнорабочий очистного забоя), проходчик, мастер взрывник, подземный электрослесарь)</a:t>
            </a:r>
          </a:p>
          <a:p>
            <a:endParaRPr lang="ru-RU" sz="2400" b="1" dirty="0"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Какие полезные ископаемые добывают в шахте?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106587"/>
            <a:ext cx="4572000" cy="26448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У него фонарь на каске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И лицо в угле, как в краске,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Он спускается в забой,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Рубит уголь под землёй.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Всякий знает, с давних пор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Это делает …</a:t>
            </a:r>
          </a:p>
        </p:txBody>
      </p:sp>
      <p:pic>
        <p:nvPicPr>
          <p:cNvPr id="2050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88640"/>
            <a:ext cx="3528392" cy="5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У него фонарь на каске,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И лицо в угле, как в краске,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Он спускается в забой,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Рубит уголь под землёй.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Всякий знает, с давних пор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Arial Black" pitchFamily="34" charset="0"/>
                <a:ea typeface="Calibri"/>
                <a:cs typeface="Times New Roman" pitchFamily="18" charset="0"/>
              </a:rPr>
              <a:t>Это делает …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                     </a:t>
            </a: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ШАХТЁР</a:t>
            </a:r>
          </a:p>
        </p:txBody>
      </p:sp>
      <p:pic>
        <p:nvPicPr>
          <p:cNvPr id="7" name="Рисунок 6" descr="https://cdn01.dailycaller.com/wp-content/uploads/2019/01/RTX6JGPX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692696"/>
            <a:ext cx="41044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882047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Black" pitchFamily="34" charset="0"/>
                <a:cs typeface="Times New Roman" pitchFamily="18" charset="0"/>
              </a:rPr>
              <a:t>Ш А Х Т Ё Р Ы</a:t>
            </a:r>
            <a:r>
              <a:rPr lang="ru-RU" sz="2400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Это те люди,  кто,  добывая уголь,  приносит  людям тепло и  свет .  В  прошедшие времена этих  людей называли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УГЛЕКОПАМИ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Считается одной из самых опасных и экстремальных. Это очень тяжёлый труд. Рабочие спускаются на глубину более 800 метров в забой и там добывают уголь, подают его наверх с помощью специального транспорта.</a:t>
            </a:r>
          </a:p>
          <a:p>
            <a:endParaRPr lang="ru-RU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https://centro-pol.ru/wp-content/uploads/2019/04/den-shakhtera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96752"/>
            <a:ext cx="410445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pressball.by/images/stories/2020/01/2020011818124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144" y="4553744"/>
            <a:ext cx="31328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get-zen_doc/1880939/pub_5cf986d195ea7300af21afb2_5cf98aaabbfeea00af311972/scale_1200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35638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get-zen_doc/3141623/pub_5efb5d14bdc95a01ba23607d_5efb5e3bc5b95a3c401a7dc7/scale_1200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avatars.mds.yandex.net/get-zen_doc/1652143/pub_5d8b8ea3e6cb9b00b1c7f95f_5d8b91ae3f548700ad8be60e/scale_120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265712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1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Инструменты</a:t>
            </a:r>
            <a:b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шахтёра</a:t>
            </a:r>
            <a:endParaRPr lang="ru-RU" sz="40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4" descr="C:\Users\555\Desktop\molotk-otboynyy-mo_3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3501008"/>
            <a:ext cx="302433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отбойный молоток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340768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11960" y="36450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   кирка</a:t>
            </a:r>
          </a:p>
        </p:txBody>
      </p:sp>
      <p:pic>
        <p:nvPicPr>
          <p:cNvPr id="11" name="Picture 5" descr="C:\Users\555\Desktop\149372468105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304256" cy="2310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 flipH="1">
            <a:off x="6516216" y="2492896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</a:t>
            </a:r>
            <a:r>
              <a:rPr lang="ru-RU" b="1" dirty="0">
                <a:latin typeface="Arial Black" pitchFamily="34" charset="0"/>
              </a:rPr>
              <a:t>лопата</a:t>
            </a:r>
          </a:p>
        </p:txBody>
      </p:sp>
      <p:pic>
        <p:nvPicPr>
          <p:cNvPr id="13" name="Picture 6" descr="C:\Users\555\Desktop\Снимок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933056"/>
            <a:ext cx="288032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691680" y="6021288"/>
            <a:ext cx="3338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</a:rPr>
              <a:t>         фонарь</a:t>
            </a:r>
          </a:p>
        </p:txBody>
      </p:sp>
      <p:pic>
        <p:nvPicPr>
          <p:cNvPr id="15" name="Picture 7" descr="C:\Users\555\Desktop\Снимок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645025"/>
            <a:ext cx="235144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932040" y="5275660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</a:t>
            </a:r>
            <a:r>
              <a:rPr lang="ru-RU" b="1" dirty="0">
                <a:latin typeface="Arial Black" pitchFamily="34" charset="0"/>
              </a:rPr>
              <a:t>каска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60648"/>
            <a:ext cx="5968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шахтёрским профессиям относятся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725145"/>
            <a:ext cx="4283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 Black" pitchFamily="34" charset="0"/>
                <a:cs typeface="Times New Roman" pitchFamily="18" charset="0"/>
              </a:rPr>
              <a:t>Электрослесарь  </a:t>
            </a:r>
          </a:p>
          <a:p>
            <a:pPr algn="ctr"/>
            <a:r>
              <a:rPr lang="ru-RU" b="1" dirty="0">
                <a:latin typeface="Arial Black" pitchFamily="34" charset="0"/>
                <a:cs typeface="Times New Roman" pitchFamily="18" charset="0"/>
              </a:rPr>
              <a:t>подземный</a:t>
            </a:r>
          </a:p>
        </p:txBody>
      </p:sp>
      <p:pic>
        <p:nvPicPr>
          <p:cNvPr id="7" name="Рисунок 6" descr="http://sdo.rezerv74.ru/pluginfile.php/22421/course/overviewfiles/%D0%9A%D1%80%D0%B5%D0%BF%D0%B8%D0%BB%D1%8C%D1%89%D0%B8%D0%BA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0324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C:\Users\hp ENVY\Desktop\b2xr11TUIUYmW6w1y4qN94Zhsy2k1lzvrr96COzfsv8QbwDz2q0MBKmXgpMPmqfr4Vh6zgodlcO94fojs4e5Yi_NnwJ18RVGckrbIEv-LFOTdNZIYEe8b9_Oj3iYribPANnQ19upyQE8UULDL7tVGUNpnb3Ne_IhmiNbpqYC-XbeKb50tkAxVnUYeZZLa4gWlsOhfTdj3PxvGPlpHAtRDT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044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24128" y="1196752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 Black" pitchFamily="34" charset="0"/>
                <a:cs typeface="Times New Roman" pitchFamily="18" charset="0"/>
              </a:rPr>
              <a:t>МАСТЕР  ВЗРЫВНИК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flipH="1">
            <a:off x="4932040" y="908720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  <a:cs typeface="Times New Roman" pitchFamily="18" charset="0"/>
              </a:rPr>
              <a:t>ПРОХОДЧИК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прокладывает путь в недра для последующей добычи      полезных  ископаемых. </a:t>
            </a:r>
          </a:p>
        </p:txBody>
      </p:sp>
      <p:pic>
        <p:nvPicPr>
          <p:cNvPr id="4" name="Picture 3" descr="C:\Users\Валера\Desktop\20.09.2007\шахта\DSCN1445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076056" cy="3585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Валера\Desktop\20.09.2007\шахта\DSCN1456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621" y="3140968"/>
            <a:ext cx="5121379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3861048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 Black" pitchFamily="34" charset="0"/>
                <a:cs typeface="Times New Roman" pitchFamily="18" charset="0"/>
              </a:rPr>
              <a:t>ГОРНОРАБОЧИЙ ОТЧИСТНОГО ЗАБОЯ (ГРОЗ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) </a:t>
            </a:r>
            <a:r>
              <a:rPr lang="ru-RU" dirty="0">
                <a:solidFill>
                  <a:srgbClr val="380DB3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добывает уголь в очистном забое (лаве).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010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43808" y="2420888"/>
            <a:ext cx="30127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Полезные ископаемые</a:t>
            </a:r>
          </a:p>
        </p:txBody>
      </p:sp>
      <p:pic>
        <p:nvPicPr>
          <p:cNvPr id="7" name="Picture 2" descr="C:\Users\Валера\Desktop\2019аня\профессия шахтер\ade27b663b4a20a0755aec81513c6f9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498821" cy="2287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67545" y="2420888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</a:t>
            </a:r>
            <a:r>
              <a:rPr lang="ru-RU" sz="1400" b="1" dirty="0">
                <a:latin typeface="Arial Black" pitchFamily="34" charset="0"/>
              </a:rPr>
              <a:t>Железная руда</a:t>
            </a:r>
          </a:p>
        </p:txBody>
      </p:sp>
      <p:pic>
        <p:nvPicPr>
          <p:cNvPr id="9" name="Picture 6" descr="https://media2.24aul.ru/imgs/52ed13f3d17dce2274b47534/khalkopirit-v-kvartse-naturalnyy-mineral-dlya-dekora-4-32123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3240360" cy="2642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47664" y="5949280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</a:t>
            </a:r>
            <a:r>
              <a:rPr lang="ru-RU" b="1" dirty="0">
                <a:latin typeface="Arial Black" pitchFamily="34" charset="0"/>
              </a:rPr>
              <a:t>кварц</a:t>
            </a:r>
          </a:p>
        </p:txBody>
      </p:sp>
      <p:pic>
        <p:nvPicPr>
          <p:cNvPr id="11" name="Picture 3" descr="C:\Users\Валера\Desktop\2019аня\профессия шахтер\Granite-Ston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012160" y="2420888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</a:t>
            </a:r>
            <a:r>
              <a:rPr lang="ru-RU" b="1" dirty="0">
                <a:latin typeface="Arial Black" pitchFamily="34" charset="0"/>
              </a:rPr>
              <a:t>гранит</a:t>
            </a:r>
          </a:p>
        </p:txBody>
      </p:sp>
      <p:pic>
        <p:nvPicPr>
          <p:cNvPr id="13" name="Picture 4" descr="C:\Users\Валера\Desktop\2019аня\профессия шахтер\55e5e0186b1f5c0a34a95fdfd99b2bc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3096344" cy="207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211960" y="5229199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</a:t>
            </a:r>
            <a:r>
              <a:rPr lang="ru-RU" sz="1600" b="1" dirty="0">
                <a:latin typeface="Arial Black" pitchFamily="34" charset="0"/>
              </a:rPr>
              <a:t>Каменный уголь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332657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Самая опасная мирная профессия – профессия шахтёра. </a:t>
            </a:r>
          </a:p>
        </p:txBody>
      </p:sp>
      <p:pic>
        <p:nvPicPr>
          <p:cNvPr id="4" name="Picture 19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655272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 ENVY\Desktop\DVRnDzUWAAA2P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260648"/>
            <a:ext cx="4680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Times New Roman" pitchFamily="18" charset="0"/>
              </a:rPr>
              <a:t>День шахтера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836712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– последнее воскресенье августа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484784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  <a:cs typeface="Times New Roman" pitchFamily="18" charset="0"/>
              </a:rPr>
              <a:t>отмечается с 29 августа 1948 года ) </a:t>
            </a:r>
            <a:endParaRPr lang="ru-RU" b="1" cap="all" dirty="0">
              <a:ln w="0"/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7" name="Рисунок 6" descr="https://ds04.infourok.ru/uploads/ex/04b7/0000183e-b20d323a/hello_html_m3e34079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64087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285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Times New Roman</vt:lpstr>
      <vt:lpstr>Wingdings</vt:lpstr>
      <vt:lpstr>Тема Office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hp ENVY</dc:creator>
  <cp:lastModifiedBy>Amni</cp:lastModifiedBy>
  <cp:revision>5</cp:revision>
  <dcterms:created xsi:type="dcterms:W3CDTF">2021-09-19T13:24:05Z</dcterms:created>
  <dcterms:modified xsi:type="dcterms:W3CDTF">2021-11-02T06:11:08Z</dcterms:modified>
</cp:coreProperties>
</file>