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6" r:id="rId3"/>
    <p:sldId id="267" r:id="rId4"/>
    <p:sldId id="258" r:id="rId5"/>
    <p:sldId id="274" r:id="rId6"/>
    <p:sldId id="282" r:id="rId7"/>
    <p:sldId id="283" r:id="rId8"/>
    <p:sldId id="284" r:id="rId9"/>
    <p:sldId id="286" r:id="rId10"/>
    <p:sldId id="285" r:id="rId11"/>
    <p:sldId id="28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24744"/>
            <a:ext cx="8646317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Творческий отчет </a:t>
            </a:r>
          </a:p>
          <a:p>
            <a:pPr algn="ctr"/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самообразованию</a:t>
            </a:r>
          </a:p>
          <a:p>
            <a:pPr algn="ctr"/>
            <a:endParaRPr lang="ru-RU" sz="32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«Развитие детей младшего дошкольного возраста с помощью проектной деятельности»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4678" y="4869160"/>
            <a:ext cx="388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Воспитатель: Голубенко Н.Ю.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03848" y="623731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2020 год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76573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39552" y="116632"/>
            <a:ext cx="8280920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Clr>
                <a:srgbClr val="F14124">
                  <a:lumMod val="75000"/>
                </a:srgbClr>
              </a:buClr>
              <a:buFont typeface="Georgia" pitchFamily="18" charset="0"/>
              <a:buNone/>
            </a:pPr>
            <a:r>
              <a:rPr lang="ru-RU" sz="2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marL="45720" indent="0" algn="ctr">
              <a:buFont typeface="Georgia" pitchFamily="18" charset="0"/>
              <a:buNone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«Моя мама»</a:t>
            </a:r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122" name="Picture 2" descr="Открыть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124744"/>
            <a:ext cx="2448271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Открыть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196751"/>
            <a:ext cx="2376264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Открыть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241882"/>
            <a:ext cx="2376264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Открыть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6" y="3933056"/>
            <a:ext cx="237626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Открыть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933055"/>
            <a:ext cx="2376264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Открыть изображени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2654" y="3933057"/>
            <a:ext cx="237626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661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39552" y="116632"/>
            <a:ext cx="8280920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Clr>
                <a:srgbClr val="F14124">
                  <a:lumMod val="75000"/>
                </a:srgbClr>
              </a:buClr>
              <a:buFont typeface="Georgia" pitchFamily="18" charset="0"/>
              <a:buNone/>
            </a:pPr>
            <a:r>
              <a:rPr lang="ru-RU" sz="2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marL="45720" indent="0" algn="ctr">
              <a:buFont typeface="Georgia" pitchFamily="18" charset="0"/>
              <a:buNone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«Моя мама»</a:t>
            </a:r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170" name="Picture 2" descr="Открыть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2448272" cy="244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Открыть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083951"/>
            <a:ext cx="2439144" cy="2439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Открыть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120754"/>
            <a:ext cx="2376264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s://nsportal.ru/sites/default/files/styles/media_gallery_large/public/gallery/2020/03/15/img_20200310_122438.jpg?itok=N4rChIQ_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66" y="3699515"/>
            <a:ext cx="3951312" cy="296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https://nsportal.ru/sites/default/files/styles/media_gallery_large/public/gallery/2020/03/15/img-b42a380bb28023b47b79f1affb2aa0c8-v.jpg?itok=P77ZACp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5377" y="3732641"/>
            <a:ext cx="3862975" cy="289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493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04664"/>
            <a:ext cx="8136904" cy="5976664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/>
              <a:t>Повышение </a:t>
            </a:r>
            <a:r>
              <a:rPr lang="ru-RU" sz="2000" dirty="0"/>
              <a:t>своего теоретического уровня, профессионального мастерства и компетентности по вопросу развитие детей младшего дошкольного возраста с помощью проектной деятельности. </a:t>
            </a:r>
            <a:endParaRPr lang="ru-RU" sz="29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dirty="0" smtClean="0"/>
              <a:t> повысить </a:t>
            </a:r>
            <a:r>
              <a:rPr lang="ru-RU" sz="2000" dirty="0"/>
              <a:t>собственный уровень знаний путём изучения статей в журналах;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dirty="0" smtClean="0"/>
              <a:t> изучить </a:t>
            </a:r>
            <a:r>
              <a:rPr lang="ru-RU" sz="2000" dirty="0"/>
              <a:t>методики и технологии педагогов в Интернете;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dirty="0" smtClean="0"/>
              <a:t> применить </a:t>
            </a:r>
            <a:r>
              <a:rPr lang="ru-RU" sz="2000" dirty="0"/>
              <a:t>полученные знания на практике;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dirty="0" smtClean="0"/>
              <a:t> привлечь </a:t>
            </a:r>
            <a:r>
              <a:rPr lang="ru-RU" sz="2000" dirty="0"/>
              <a:t>родителей к организации </a:t>
            </a:r>
            <a:r>
              <a:rPr lang="ru-RU" sz="2000" dirty="0" err="1"/>
              <a:t>воспитательно</a:t>
            </a:r>
            <a:r>
              <a:rPr lang="ru-RU" sz="2000" dirty="0"/>
              <a:t>-образовательной работы с детьми.	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000" dirty="0" smtClean="0"/>
              <a:t> провести </a:t>
            </a:r>
            <a:r>
              <a:rPr lang="ru-RU" sz="2000" dirty="0"/>
              <a:t>самоанализ и подготовить отчет о проделанной работе.</a:t>
            </a:r>
          </a:p>
        </p:txBody>
      </p:sp>
    </p:spTree>
    <p:extLst>
      <p:ext uri="{BB962C8B-B14F-4D97-AF65-F5344CB8AC3E}">
        <p14:creationId xmlns:p14="http://schemas.microsoft.com/office/powerpoint/2010/main" val="2715429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3050" y="260648"/>
            <a:ext cx="8886746" cy="6408712"/>
          </a:xfrm>
        </p:spPr>
        <p:txBody>
          <a:bodyPr>
            <a:normAutofit/>
          </a:bodyPr>
          <a:lstStyle/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Проект</a:t>
            </a:r>
            <a:r>
              <a:rPr lang="ru-RU" sz="1800" b="1" dirty="0" smtClean="0">
                <a:solidFill>
                  <a:srgbClr val="FF0000"/>
                </a:solidFill>
              </a:rPr>
              <a:t> </a:t>
            </a:r>
          </a:p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«К </a:t>
            </a:r>
            <a:r>
              <a:rPr lang="ru-RU" sz="2000" b="1" dirty="0">
                <a:solidFill>
                  <a:schemeClr val="tx1"/>
                </a:solidFill>
              </a:rPr>
              <a:t>нам в гости елочка пришла».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1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Приобщение ребенка с раннего возраста к народной культуре посредством календарно - обрядовых праздников. 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74320" indent="-2286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детей с общенародным праздником Новый год и его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традициями.</a:t>
            </a:r>
          </a:p>
          <a:p>
            <a:pPr marL="274320" indent="-2286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Приучать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активно участвовать в подготовке и проведении праздника в детском саду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семье.</a:t>
            </a:r>
          </a:p>
          <a:p>
            <a:pPr marL="274320" indent="-2286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любознательность, творческие способности,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память.</a:t>
            </a:r>
          </a:p>
          <a:p>
            <a:pPr marL="274320" indent="-2286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дружеские взаимоотношения, любовь к народным традициям.</a:t>
            </a:r>
          </a:p>
          <a:p>
            <a:pPr marL="45720" indent="0">
              <a:buNone/>
            </a:pPr>
            <a:endParaRPr lang="ru-RU" sz="1200" dirty="0"/>
          </a:p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endParaRPr lang="ru-RU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102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ткрыть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2448272" cy="244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55776" y="2606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b="1" dirty="0">
                <a:solidFill>
                  <a:srgbClr val="FF0000"/>
                </a:solidFill>
              </a:rPr>
              <a:t>Проект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</a:p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b="1" dirty="0"/>
              <a:t>«К нам в гости елочка пришла».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Открыть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3013" y="1196753"/>
            <a:ext cx="2440851" cy="2440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Открыть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206855"/>
            <a:ext cx="2438552" cy="243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Открыть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664" y="4005064"/>
            <a:ext cx="2367136" cy="236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Открыть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3012" y="3931350"/>
            <a:ext cx="2440851" cy="2440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Открыть изображени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933648"/>
            <a:ext cx="2438552" cy="243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359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555776" y="2606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b="1" dirty="0">
                <a:solidFill>
                  <a:srgbClr val="FF0000"/>
                </a:solidFill>
              </a:rPr>
              <a:t>Проект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</a:p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b="1" dirty="0"/>
              <a:t>«К нам в гости елочка пришла».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Открыть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1189038"/>
            <a:ext cx="2455985" cy="245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Открыть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223703"/>
            <a:ext cx="2386655" cy="238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Открыть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223703"/>
            <a:ext cx="2405070" cy="2405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Открыть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9621" y="3859632"/>
            <a:ext cx="2593703" cy="259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Открыть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9" y="3868229"/>
            <a:ext cx="2585106" cy="2585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736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16632"/>
            <a:ext cx="8280920" cy="792088"/>
          </a:xfrm>
        </p:spPr>
        <p:txBody>
          <a:bodyPr>
            <a:normAutofit fontScale="77500" lnSpcReduction="20000"/>
          </a:bodyPr>
          <a:lstStyle/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9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marL="45720" indent="0" algn="ctr">
              <a:buNone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«Папин день»</a:t>
            </a: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2123728" y="51571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2123728" y="790991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028343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детей с праздником День защитника Отечества: воспитывать любовь к Родине, гордость за ее достижения, патриотические чувства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первые впечатления о «папином празднике»;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чувства любви и уважения к папе, дедушке;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первичные гендерные представления (воспитать в мальчиках стремление быть сильными, смелыми, стать защитниками Родины);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чувство уважения к Российской армии, любовь к Родине;</a:t>
            </a:r>
          </a:p>
        </p:txBody>
      </p:sp>
    </p:spTree>
    <p:extLst>
      <p:ext uri="{BB962C8B-B14F-4D97-AF65-F5344CB8AC3E}">
        <p14:creationId xmlns:p14="http://schemas.microsoft.com/office/powerpoint/2010/main" val="680210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"/>
          <p:cNvSpPr txBox="1">
            <a:spLocks/>
          </p:cNvSpPr>
          <p:nvPr/>
        </p:nvSpPr>
        <p:spPr>
          <a:xfrm>
            <a:off x="539552" y="116632"/>
            <a:ext cx="8280920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Clr>
                <a:srgbClr val="F14124">
                  <a:lumMod val="75000"/>
                </a:srgbClr>
              </a:buClr>
              <a:buFont typeface="Georgia" pitchFamily="18" charset="0"/>
              <a:buNone/>
            </a:pPr>
            <a:r>
              <a:rPr lang="ru-RU" sz="2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marL="45720" indent="0" algn="ctr">
              <a:buFont typeface="Georgia" pitchFamily="18" charset="0"/>
              <a:buNone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«Папин день»</a:t>
            </a:r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Открыть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2376264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Открыть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1468" y="1087647"/>
            <a:ext cx="2448272" cy="244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Открыть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1468" y="4082818"/>
            <a:ext cx="2448272" cy="244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Открыть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631" y="4139805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Открыть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097867"/>
            <a:ext cx="2438052" cy="243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Открыть изображени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7866" y="4139804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56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6038" y="32353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5867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6038" y="9102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46038" y="118078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336037" y="623832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289999" y="809887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289999" y="1050870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289999" y="1247085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539552" y="116632"/>
            <a:ext cx="8280920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Clr>
                <a:srgbClr val="F14124">
                  <a:lumMod val="75000"/>
                </a:srgbClr>
              </a:buClr>
              <a:buFont typeface="Georgia" pitchFamily="18" charset="0"/>
              <a:buNone/>
            </a:pPr>
            <a:r>
              <a:rPr lang="ru-RU" sz="2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marL="45720" indent="0" algn="ctr">
              <a:buFont typeface="Georgia" pitchFamily="18" charset="0"/>
              <a:buNone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«Папин день»</a:t>
            </a:r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9" name="Picture 12" descr="Открыть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6030" y="1249835"/>
            <a:ext cx="2504442" cy="250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Открыть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037" y="1196752"/>
            <a:ext cx="2448272" cy="244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Открыть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249835"/>
            <a:ext cx="2448271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Открыть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741" y="4149080"/>
            <a:ext cx="2367136" cy="236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Открыть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3388" y="4142937"/>
            <a:ext cx="2379420" cy="2379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87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"/>
          <p:cNvSpPr txBox="1">
            <a:spLocks/>
          </p:cNvSpPr>
          <p:nvPr/>
        </p:nvSpPr>
        <p:spPr>
          <a:xfrm>
            <a:off x="539552" y="116632"/>
            <a:ext cx="8280920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Clr>
                <a:srgbClr val="F14124">
                  <a:lumMod val="75000"/>
                </a:srgbClr>
              </a:buClr>
              <a:buFont typeface="Georgia" pitchFamily="18" charset="0"/>
              <a:buNone/>
            </a:pPr>
            <a:r>
              <a:rPr lang="ru-RU" sz="2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marL="45720" indent="0" algn="ctr">
              <a:buFont typeface="Georgia" pitchFamily="18" charset="0"/>
              <a:buNone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«Моя мама»</a:t>
            </a:r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96752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знания детей о культуре и традициях семейных взаимоотношений. Воспитывать любовь и уважение к матери, умение ценить её заботу о близких.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2331" y="2348880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 проекта: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представление детей о роли мамы в их жизни, через раскрытие образа матери в поэзии, в живописи, музыке, художественной литературе.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коммуникативные навыки у детей, способствовать развитию речи через выразительное чтение стихов, составление рассказа о маме.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творческие способности детей, через художественную деятельность – создание поделок, рисунков.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Способствовать формированию уважительного отношения к своим близким. Воспитывать доброе, заботливое отношение к маме.</a:t>
            </a:r>
          </a:p>
        </p:txBody>
      </p:sp>
    </p:spTree>
    <p:extLst>
      <p:ext uri="{BB962C8B-B14F-4D97-AF65-F5344CB8AC3E}">
        <p14:creationId xmlns:p14="http://schemas.microsoft.com/office/powerpoint/2010/main" val="184126248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408</TotalTime>
  <Words>293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проекта</dc:title>
  <dc:creator>пк</dc:creator>
  <cp:lastModifiedBy>dom</cp:lastModifiedBy>
  <cp:revision>44</cp:revision>
  <dcterms:created xsi:type="dcterms:W3CDTF">2017-03-31T15:13:33Z</dcterms:created>
  <dcterms:modified xsi:type="dcterms:W3CDTF">2021-11-01T15:18:20Z</dcterms:modified>
</cp:coreProperties>
</file>