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8.jpeg"/><Relationship Id="rId7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59" y="208926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Заочная экскурсия по памятным местам родного города со стихами старорусских поэтов</a:t>
            </a:r>
            <a:endParaRPr lang="ru-RU" sz="22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643050"/>
            <a:ext cx="7167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В городе древнем…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6" descr="http://im1-tub-ru.yandex.net/i?id=309a5d8092652ba770a0443fda3be366-8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3786214" cy="28115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54859" y="4000504"/>
            <a:ext cx="47014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 городе древнем над тихою речкой-</a:t>
            </a:r>
          </a:p>
          <a:p>
            <a:r>
              <a:rPr lang="ru-RU" sz="2000" dirty="0" smtClean="0"/>
              <a:t>Милые нашим сердцам</a:t>
            </a:r>
          </a:p>
          <a:p>
            <a:r>
              <a:rPr lang="ru-RU" sz="2000" dirty="0" smtClean="0"/>
              <a:t>Дивные храмы, хранящие вечность,</a:t>
            </a:r>
          </a:p>
          <a:p>
            <a:r>
              <a:rPr lang="ru-RU" sz="2000" dirty="0" smtClean="0"/>
              <a:t>Улочки, с детства знакомые нам.</a:t>
            </a:r>
          </a:p>
          <a:p>
            <a:r>
              <a:rPr lang="ru-RU" sz="2000" dirty="0" smtClean="0"/>
              <a:t>  </a:t>
            </a:r>
          </a:p>
          <a:p>
            <a:r>
              <a:rPr lang="ru-RU" sz="2000" dirty="0" smtClean="0"/>
              <a:t>                                        Ася Федорова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928794" y="714356"/>
            <a:ext cx="4876800" cy="5029200"/>
          </a:xfrm>
          <a:prstGeom prst="ellipse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 Северо-Западного фронта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38600" y="55626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81200" y="41910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05000" y="20574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95600" y="9144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15000" y="12192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629400" y="32004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7400" y="48006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48400" y="1143000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Муравьёвский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Фонтан  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52600" y="5715000"/>
            <a:ext cx="2533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Дом-музей Ф. М. Достоевского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38200" y="457200"/>
            <a:ext cx="1864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Воскресенский собор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" y="4419600"/>
            <a:ext cx="152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Курорт "Старая Русса"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48400" y="5105400"/>
            <a:ext cx="243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 Северо-Западного фронта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600" y="2209800"/>
            <a:ext cx="16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86601" y="32004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Водонапорная башня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1554" name="Picture 2" descr="http://im1-tub-ru.yandex.net/i?id=a4cd5c85a960805d70cb5bd9da945058-10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1257300" cy="838200"/>
          </a:xfrm>
          <a:prstGeom prst="rect">
            <a:avLst/>
          </a:prstGeom>
          <a:noFill/>
        </p:spPr>
      </p:pic>
      <p:pic>
        <p:nvPicPr>
          <p:cNvPr id="151556" name="Picture 4" descr="http://im0-tub-ru.yandex.net/i?id=ee85ecc27881548ca7c0e89e8388be90-46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19600"/>
            <a:ext cx="1295400" cy="971550"/>
          </a:xfrm>
          <a:prstGeom prst="rect">
            <a:avLst/>
          </a:prstGeom>
          <a:noFill/>
        </p:spPr>
      </p:pic>
      <p:pic>
        <p:nvPicPr>
          <p:cNvPr id="151558" name="Picture 6" descr="http://im0-tub-ru.yandex.net/i?id=71877a8eb644eca7d2470678f261f317-11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429000"/>
            <a:ext cx="1371600" cy="914400"/>
          </a:xfrm>
          <a:prstGeom prst="rect">
            <a:avLst/>
          </a:prstGeom>
          <a:noFill/>
        </p:spPr>
      </p:pic>
      <p:pic>
        <p:nvPicPr>
          <p:cNvPr id="151560" name="Picture 8" descr="http://im2-tub-ru.yandex.net/i?id=695b27d1f9f10a554dfcd75c299f8e5b-105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2362200"/>
            <a:ext cx="1139952" cy="914400"/>
          </a:xfrm>
          <a:prstGeom prst="rect">
            <a:avLst/>
          </a:prstGeom>
          <a:noFill/>
        </p:spPr>
      </p:pic>
      <p:pic>
        <p:nvPicPr>
          <p:cNvPr id="151562" name="Picture 10" descr="http://im0-tub-ru.yandex.net/i?id=07b48555975cad3dc79eba502985078b-71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1600200"/>
            <a:ext cx="1228725" cy="819150"/>
          </a:xfrm>
          <a:prstGeom prst="rect">
            <a:avLst/>
          </a:prstGeom>
          <a:noFill/>
        </p:spPr>
      </p:pic>
      <p:pic>
        <p:nvPicPr>
          <p:cNvPr id="151564" name="Picture 12" descr="http://im1-tub-ru.yandex.net/i?id=1db545854fdb00e9e1ee962848649c8c-79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667000"/>
            <a:ext cx="914400" cy="1224643"/>
          </a:xfrm>
          <a:prstGeom prst="rect">
            <a:avLst/>
          </a:prstGeom>
          <a:noFill/>
        </p:spPr>
      </p:pic>
      <p:pic>
        <p:nvPicPr>
          <p:cNvPr id="151566" name="Picture 14" descr="http://im3-tub-ru.yandex.net/i?id=edc85768016ff2d30e54c2648dc1fdb2-09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2438400"/>
            <a:ext cx="1152525" cy="1428750"/>
          </a:xfrm>
          <a:prstGeom prst="rect">
            <a:avLst/>
          </a:prstGeom>
          <a:noFill/>
        </p:spPr>
      </p:pic>
      <p:pic>
        <p:nvPicPr>
          <p:cNvPr id="151568" name="Picture 16" descr="http://im2-tub-ru.yandex.net/i?id=02823c98a16ab69f1453099ea45d8aac-18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6800" y="3962400"/>
            <a:ext cx="1295400" cy="971550"/>
          </a:xfrm>
          <a:prstGeom prst="rect">
            <a:avLst/>
          </a:prstGeom>
          <a:noFill/>
        </p:spPr>
      </p:pic>
      <p:sp>
        <p:nvSpPr>
          <p:cNvPr id="25" name="Овал 24"/>
          <p:cNvSpPr/>
          <p:nvPr/>
        </p:nvSpPr>
        <p:spPr>
          <a:xfrm>
            <a:off x="4572000" y="609600"/>
            <a:ext cx="3810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410200" y="3048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Памятник Ф. М. Достоевскому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http://im0-tub-ru.yandex.net/i?id=97f7c506868fb3378c8e1e0c1d550092-134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2400" y="1066800"/>
            <a:ext cx="1228725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5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5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5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5" dur="2000"/>
                                        <p:tgtEl>
                                          <p:spTgt spid="15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  <p:bldP spid="20" grpId="0"/>
      <p:bldP spid="21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3_PANA\P1030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5728"/>
            <a:ext cx="5810291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4786322"/>
            <a:ext cx="48841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Церкви, храмы- дивные строенья</a:t>
            </a:r>
          </a:p>
          <a:p>
            <a:r>
              <a:rPr lang="ru-RU" sz="2000" dirty="0" smtClean="0"/>
              <a:t>Украшают город над рекой,</a:t>
            </a:r>
          </a:p>
          <a:p>
            <a:r>
              <a:rPr lang="ru-RU" sz="2000" dirty="0" smtClean="0"/>
              <a:t>Это все истории мгновенья,</a:t>
            </a:r>
          </a:p>
          <a:p>
            <a:r>
              <a:rPr lang="ru-RU" sz="2000" dirty="0" smtClean="0"/>
              <a:t>Памятники старины седой.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Елена Белкина.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0-tub-ru.yandex.net/i?id=a5739a26c775876725936db66ea9d314-3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00504"/>
            <a:ext cx="2928958" cy="2196719"/>
          </a:xfrm>
          <a:prstGeom prst="rect">
            <a:avLst/>
          </a:prstGeom>
          <a:noFill/>
        </p:spPr>
      </p:pic>
      <p:pic>
        <p:nvPicPr>
          <p:cNvPr id="2050" name="Picture 2" descr="F:\DCIM\103_PANA\P10300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85992"/>
            <a:ext cx="5143504" cy="38576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605363"/>
            <a:ext cx="50649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 башня на площади в небо глядела</a:t>
            </a:r>
          </a:p>
          <a:p>
            <a:r>
              <a:rPr lang="ru-RU" sz="2000" dirty="0" smtClean="0"/>
              <a:t>Сквозь эха разрывы да всплески огня!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Юрий Матвеев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4" descr="http://im2-tub-ru.yandex.net/i?id=691bc7c92ba206638c87569da90a56af-09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000240"/>
            <a:ext cx="2885143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0-tub-ru.yandex.net/i?id=ee85ecc27881548ca7c0e89e8388be90-4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3500462" cy="2625347"/>
          </a:xfrm>
          <a:prstGeom prst="rect">
            <a:avLst/>
          </a:prstGeom>
          <a:noFill/>
        </p:spPr>
      </p:pic>
      <p:pic>
        <p:nvPicPr>
          <p:cNvPr id="3074" name="Picture 2" descr="G:\фото сент. 2014\P10207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4500562" cy="33754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714356"/>
            <a:ext cx="46365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Этот город нельзя не любить,</a:t>
            </a:r>
          </a:p>
          <a:p>
            <a:r>
              <a:rPr lang="ru-RU" sz="2000" dirty="0" smtClean="0"/>
              <a:t>Его дух стариною прелестный,</a:t>
            </a:r>
          </a:p>
          <a:p>
            <a:r>
              <a:rPr lang="ru-RU" sz="2000" dirty="0" smtClean="0"/>
              <a:t>И все то, что писал Достоевский-</a:t>
            </a:r>
          </a:p>
          <a:p>
            <a:r>
              <a:rPr lang="ru-RU" sz="2000" dirty="0" smtClean="0"/>
              <a:t>Для потомков мы будем хранить!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Елена Андреева.</a:t>
            </a:r>
            <a:endParaRPr lang="ru-RU" sz="2000" dirty="0"/>
          </a:p>
        </p:txBody>
      </p:sp>
      <p:pic>
        <p:nvPicPr>
          <p:cNvPr id="6" name="Picture 6" descr="http://im3-tub-ru.yandex.net/i?id=d363b64e192321370aeb4c99bcba15a8-1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857628"/>
            <a:ext cx="3627145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1-tub-ru.yandex.net/i?id=8dffb9ce291942e872436012a3bff926-7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00438"/>
            <a:ext cx="3203281" cy="2714644"/>
          </a:xfrm>
          <a:prstGeom prst="rect">
            <a:avLst/>
          </a:prstGeom>
          <a:noFill/>
        </p:spPr>
      </p:pic>
      <p:pic>
        <p:nvPicPr>
          <p:cNvPr id="3" name="Picture 4" descr="http://im2-tub-ru.yandex.net/i?id=82ecf72b95dd2e95a00923f1b7de6e3d-13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3714776" cy="2786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14810" y="4000504"/>
            <a:ext cx="42723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Приезжают люди на курорт</a:t>
            </a:r>
          </a:p>
          <a:p>
            <a:r>
              <a:rPr lang="ru-RU" sz="2000" dirty="0" smtClean="0"/>
              <a:t>Отдохнуть, а чаще полечиться.</a:t>
            </a:r>
          </a:p>
          <a:p>
            <a:r>
              <a:rPr lang="ru-RU" sz="2000" dirty="0" smtClean="0"/>
              <a:t>Силы и здоровье всем даёт</a:t>
            </a:r>
          </a:p>
          <a:p>
            <a:r>
              <a:rPr lang="ru-RU" sz="2000" dirty="0" smtClean="0"/>
              <a:t>Наша старорусская водица.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Тамара </a:t>
            </a:r>
            <a:r>
              <a:rPr lang="ru-RU" sz="2000" dirty="0" err="1" smtClean="0"/>
              <a:t>Туркова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10" descr="http://im0-tub-ru.yandex.net/i?id=07b48555975cad3dc79eba502985078b-7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57166"/>
            <a:ext cx="375049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3_PANA\P103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3786214" cy="2839661"/>
          </a:xfrm>
          <a:prstGeom prst="rect">
            <a:avLst/>
          </a:prstGeom>
          <a:noFill/>
        </p:spPr>
      </p:pic>
      <p:pic>
        <p:nvPicPr>
          <p:cNvPr id="4099" name="Picture 3" descr="F:\DCIM\103_PANA\P103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3929090" cy="29468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6" y="3857628"/>
            <a:ext cx="43999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Вот улица Фрунзе Тимура –</a:t>
            </a:r>
          </a:p>
          <a:p>
            <a:r>
              <a:rPr lang="ru-RU" sz="2000" dirty="0" smtClean="0"/>
              <a:t>Народ о нем память хранит.</a:t>
            </a:r>
          </a:p>
          <a:p>
            <a:r>
              <a:rPr lang="ru-RU" sz="2000" dirty="0" smtClean="0"/>
              <a:t>Его волевая фигура</a:t>
            </a:r>
          </a:p>
          <a:p>
            <a:r>
              <a:rPr lang="ru-RU" sz="2000" dirty="0" smtClean="0"/>
              <a:t>На нас с монумента глядит</a:t>
            </a:r>
          </a:p>
          <a:p>
            <a:r>
              <a:rPr lang="ru-RU" sz="2000" dirty="0" smtClean="0"/>
              <a:t>                        </a:t>
            </a:r>
          </a:p>
          <a:p>
            <a:r>
              <a:rPr lang="ru-RU" sz="2000" dirty="0" smtClean="0"/>
              <a:t>                         Анатолий Егоров.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DCIM\102_PANA\P1020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929090" cy="2946818"/>
          </a:xfrm>
          <a:prstGeom prst="rect">
            <a:avLst/>
          </a:prstGeom>
          <a:noFill/>
        </p:spPr>
      </p:pic>
      <p:pic>
        <p:nvPicPr>
          <p:cNvPr id="5123" name="Picture 3" descr="F:\DCIM\102_PANA\P1020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3810027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96253" y="3429000"/>
            <a:ext cx="54895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 Руссе я хожу, как по Германии,</a:t>
            </a:r>
          </a:p>
          <a:p>
            <a:r>
              <a:rPr lang="ru-RU" sz="2000" dirty="0" smtClean="0"/>
              <a:t>Не по себе становится чуток:</a:t>
            </a:r>
          </a:p>
          <a:p>
            <a:r>
              <a:rPr lang="ru-RU" sz="2000" dirty="0" smtClean="0"/>
              <a:t>У улиц все немецкие названия,</a:t>
            </a:r>
          </a:p>
          <a:p>
            <a:r>
              <a:rPr lang="ru-RU" sz="2000" dirty="0" smtClean="0"/>
              <a:t>Как будто это Бремен иль Росток.</a:t>
            </a:r>
          </a:p>
          <a:p>
            <a:endParaRPr lang="ru-RU" sz="2000" dirty="0" smtClean="0"/>
          </a:p>
          <a:p>
            <a:r>
              <a:rPr lang="ru-RU" sz="2000" dirty="0" smtClean="0"/>
              <a:t>Марк с Энгельсом  на улицах в названьях – </a:t>
            </a:r>
          </a:p>
          <a:p>
            <a:r>
              <a:rPr lang="ru-RU" sz="2000" dirty="0" smtClean="0"/>
              <a:t>От площади до самых пустырей.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      Анатолий  Егоров.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s1.mm.bing.net/th?&amp;id=HN.608000342520434196&amp;w=300&amp;h=300&amp;c=0&amp;pid=1.9&amp;rs=0&amp;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642918"/>
            <a:ext cx="4307817" cy="2857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4214818"/>
            <a:ext cx="53169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 вечного огня стою</a:t>
            </a:r>
          </a:p>
          <a:p>
            <a:r>
              <a:rPr lang="ru-RU" sz="2000" dirty="0" smtClean="0"/>
              <a:t>В родной до слез мне Старой Руссе,</a:t>
            </a:r>
          </a:p>
          <a:p>
            <a:r>
              <a:rPr lang="ru-RU" sz="2000" dirty="0" smtClean="0"/>
              <a:t>Смотрю на пламени струю </a:t>
            </a:r>
          </a:p>
          <a:p>
            <a:r>
              <a:rPr lang="ru-RU" sz="2000" dirty="0" smtClean="0"/>
              <a:t>Я с чувством гордости и грусти.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Анатолий Егоров</a:t>
            </a:r>
            <a:endParaRPr lang="ru-RU" sz="2000" dirty="0"/>
          </a:p>
        </p:txBody>
      </p:sp>
      <p:pic>
        <p:nvPicPr>
          <p:cNvPr id="1028" name="Picture 4" descr="http://ts1.mm.bing.net/th?id=HN.608017200265825741&amp;w=81&amp;h=138&amp;c=7&amp;rs=1&amp;pid=1.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1714512" cy="5357850"/>
          </a:xfrm>
          <a:prstGeom prst="rect">
            <a:avLst/>
          </a:prstGeom>
          <a:noFill/>
        </p:spPr>
      </p:pic>
      <p:pic>
        <p:nvPicPr>
          <p:cNvPr id="1030" name="Picture 6" descr="http://ts1.mm.bing.net/th?id=HN.607987891395104351&amp;w=250&amp;h=155&amp;c=7&amp;rs=1&amp;pid=1.7"/>
          <p:cNvPicPr>
            <a:picLocks noChangeAspect="1" noChangeArrowheads="1"/>
          </p:cNvPicPr>
          <p:nvPr/>
        </p:nvPicPr>
        <p:blipFill>
          <a:blip r:embed="rId4"/>
          <a:srcRect l="30000" r="34000"/>
          <a:stretch>
            <a:fillRect/>
          </a:stretch>
        </p:blipFill>
        <p:spPr bwMode="auto">
          <a:xfrm>
            <a:off x="7715272" y="642918"/>
            <a:ext cx="857256" cy="2833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s619218.vk.me/v619218684/1ed45/n50rqIgO9w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3971012" cy="2643206"/>
          </a:xfrm>
          <a:prstGeom prst="rect">
            <a:avLst/>
          </a:prstGeom>
          <a:noFill/>
        </p:spPr>
      </p:pic>
      <p:pic>
        <p:nvPicPr>
          <p:cNvPr id="22532" name="Picture 4" descr="http://cs619218.vk.me/v619218684/1ecf3/6_4QR65Iu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4000496" cy="26603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4286256"/>
            <a:ext cx="40968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На улице центральной </a:t>
            </a:r>
          </a:p>
          <a:p>
            <a:r>
              <a:rPr lang="ru-RU" sz="2000" dirty="0" smtClean="0"/>
              <a:t>Есть 2-х этажный дом, </a:t>
            </a:r>
          </a:p>
          <a:p>
            <a:r>
              <a:rPr lang="ru-RU" sz="2000" dirty="0" smtClean="0"/>
              <a:t>Там светят людям окна </a:t>
            </a:r>
          </a:p>
          <a:p>
            <a:r>
              <a:rPr lang="ru-RU" sz="2000" dirty="0" smtClean="0"/>
              <a:t>И вечером , и днем.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Светлана Ершова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500042"/>
            <a:ext cx="7044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Библитека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имени Ф.М.Достоевского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285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Franklin Gothic Book</vt:lpstr>
      <vt:lpstr>Franklin Gothic Medium</vt:lpstr>
      <vt:lpstr>Times New Roman</vt:lpstr>
      <vt:lpstr>Wingdings 2</vt:lpstr>
      <vt:lpstr>Трек</vt:lpstr>
      <vt:lpstr>Заочная экскурсия по памятным местам родного города со стихами старорусских поэтов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6 «Б»</dc:title>
  <dc:creator>Ефимова О.С.</dc:creator>
  <cp:lastModifiedBy>Vera</cp:lastModifiedBy>
  <cp:revision>12</cp:revision>
  <dcterms:created xsi:type="dcterms:W3CDTF">2014-12-06T07:33:40Z</dcterms:created>
  <dcterms:modified xsi:type="dcterms:W3CDTF">2021-11-02T18:35:43Z</dcterms:modified>
</cp:coreProperties>
</file>