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6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7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F3910-9F3F-4053-8859-EEF3F8F6EA0C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9313-B47B-4297-911F-844AD996F0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F3910-9F3F-4053-8859-EEF3F8F6EA0C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9313-B47B-4297-911F-844AD996F0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F3910-9F3F-4053-8859-EEF3F8F6EA0C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9313-B47B-4297-911F-844AD996F0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F3910-9F3F-4053-8859-EEF3F8F6EA0C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9313-B47B-4297-911F-844AD996F0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F3910-9F3F-4053-8859-EEF3F8F6EA0C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9313-B47B-4297-911F-844AD996F0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F3910-9F3F-4053-8859-EEF3F8F6EA0C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9313-B47B-4297-911F-844AD996F0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F3910-9F3F-4053-8859-EEF3F8F6EA0C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9313-B47B-4297-911F-844AD996F0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F3910-9F3F-4053-8859-EEF3F8F6EA0C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9313-B47B-4297-911F-844AD996F0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F3910-9F3F-4053-8859-EEF3F8F6EA0C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9313-B47B-4297-911F-844AD996F0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F3910-9F3F-4053-8859-EEF3F8F6EA0C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9313-B47B-4297-911F-844AD996F0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F3910-9F3F-4053-8859-EEF3F8F6EA0C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9313-B47B-4297-911F-844AD996F0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F3910-9F3F-4053-8859-EEF3F8F6EA0C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89313-B47B-4297-911F-844AD996F01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928794" y="4800600"/>
            <a:ext cx="5349894" cy="566738"/>
          </a:xfrm>
        </p:spPr>
        <p:txBody>
          <a:bodyPr>
            <a:noAutofit/>
          </a:bodyPr>
          <a:lstStyle/>
          <a:p>
            <a:r>
              <a:rPr lang="ru-RU" sz="3600" dirty="0" smtClean="0"/>
              <a:t>    Викторина на тему</a:t>
            </a:r>
            <a:endParaRPr lang="ru-RU" sz="3600" dirty="0"/>
          </a:p>
        </p:txBody>
      </p:sp>
      <p:pic>
        <p:nvPicPr>
          <p:cNvPr id="12" name="Рисунок 11" descr="zemnovodnye-i-presmykayushchiesya-otlichiya-priznaki-i-harakteristiki-klassov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5584" r="5584"/>
          <a:stretch>
            <a:fillRect/>
          </a:stretch>
        </p:blipFill>
        <p:spPr/>
      </p:pic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    «Пресмыкающиеся»</a:t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В Новой Зеландии живет вид ящериц, который появился на свет раньше, чем динозавры. Что это за ящерицы?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гаттерия</a:t>
            </a:r>
            <a:endParaRPr lang="ru-RU" dirty="0"/>
          </a:p>
        </p:txBody>
      </p:sp>
      <p:pic>
        <p:nvPicPr>
          <p:cNvPr id="4" name="Содержимое 3" descr="Tuatara-reptiliya-s-tremya-glazami-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4950" y="1874361"/>
            <a:ext cx="6134100" cy="39776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У ящериц, живущих в песчаных пустынях, конечности сильно расширяются книзу и становятся похожими на лыжи. Почему?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Для того, чтобы ящерица не проваливалась в песок.</a:t>
            </a:r>
          </a:p>
        </p:txBody>
      </p:sp>
      <p:pic>
        <p:nvPicPr>
          <p:cNvPr id="4" name="Содержимое 3" descr="zhivotnye-656cd690dbf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</a:t>
            </a:r>
            <a:r>
              <a:rPr lang="ru-RU" dirty="0"/>
              <a:t>зелёной траве он зелёный, в высохшей и пожелтевшей – жёлтый. На стволе дерева он имеет цвет коры и листьев. Кто это</a:t>
            </a:r>
            <a:r>
              <a:rPr lang="ru-RU" dirty="0" smtClean="0"/>
              <a:t>?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хамелеон</a:t>
            </a:r>
            <a:endParaRPr lang="ru-RU" dirty="0"/>
          </a:p>
        </p:txBody>
      </p:sp>
      <p:pic>
        <p:nvPicPr>
          <p:cNvPr id="4" name="Содержимое 3" descr="chameleon_reptile_color_115155_2048x1152_880e676f-07b9-410f-9103-299d5e50f545_1200x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Действительно </a:t>
            </a:r>
            <a:r>
              <a:rPr lang="ru-RU" dirty="0"/>
              <a:t>ли закрытую пасть крокодила можно удержать в этом состоянии одной рукой?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9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Это животное особо почитали и даже обожествляли в Древнем Египте, в их честь сооружались храмы. Живых животных содержали в мраморных бассейнах. Сверкающие драгоценные камни украшали головы, а золотые браслеты – ноги животных. Жрецы подносили им пищу: жареных куропаток, окорока диких зверей. Что это за животное?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крокодил</a:t>
            </a:r>
            <a:endParaRPr lang="ru-RU" dirty="0"/>
          </a:p>
        </p:txBody>
      </p:sp>
      <p:pic>
        <p:nvPicPr>
          <p:cNvPr id="4" name="Содержимое 3" descr="kak_viglyadit_nilskiy_krokodi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10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 отличить сухопутную черепаху от морской?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428728" y="1357298"/>
            <a:ext cx="600079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1.Кому посвящена следующая загадка: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Лежит веревка,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Шипит плутовка.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Брать опасно –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Укусит. Ясно?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 морских черепах есть ласты</a:t>
            </a:r>
            <a:endParaRPr lang="ru-RU" dirty="0"/>
          </a:p>
        </p:txBody>
      </p:sp>
      <p:pic>
        <p:nvPicPr>
          <p:cNvPr id="4" name="Содержимое 3" descr="1f725a56593349d0b4d7355c2154353c.max-2000x10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7375" y="1600200"/>
            <a:ext cx="650925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xresdefaul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643050"/>
            <a:ext cx="8143932" cy="43577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змея</a:t>
            </a:r>
            <a:endParaRPr lang="ru-RU" dirty="0"/>
          </a:p>
        </p:txBody>
      </p:sp>
      <p:pic>
        <p:nvPicPr>
          <p:cNvPr id="8" name="Содержимое 7" descr="maxresdefaul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643050"/>
            <a:ext cx="823792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714348" y="0"/>
            <a:ext cx="800105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>
              <a:solidFill>
                <a:srgbClr val="000000"/>
              </a:solidFill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>
              <a:solidFill>
                <a:srgbClr val="000000"/>
              </a:solidFill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>
              <a:solidFill>
                <a:srgbClr val="000000"/>
              </a:solidFill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Каков символ современной           медицины?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Чаша со змеёй</a:t>
            </a:r>
            <a:endParaRPr lang="ru-RU" dirty="0"/>
          </a:p>
        </p:txBody>
      </p:sp>
      <p:pic>
        <p:nvPicPr>
          <p:cNvPr id="8" name="Рисунок 7" descr="logo-1024x68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5050" y="1494858"/>
            <a:ext cx="5111750" cy="3409497"/>
          </a:xfrm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900486" cy="4691063"/>
          </a:xfrm>
        </p:spPr>
        <p:txBody>
          <a:bodyPr/>
          <a:lstStyle/>
          <a:p>
            <a:r>
              <a:rPr lang="ru-RU" sz="2000" b="1" dirty="0"/>
              <a:t>Чаша</a:t>
            </a:r>
            <a:r>
              <a:rPr lang="ru-RU" sz="2000" dirty="0"/>
              <a:t> </a:t>
            </a:r>
            <a:r>
              <a:rPr lang="ru-RU" sz="2000" b="1" dirty="0"/>
              <a:t>со</a:t>
            </a:r>
            <a:r>
              <a:rPr lang="ru-RU" sz="2000" dirty="0"/>
              <a:t> </a:t>
            </a:r>
            <a:r>
              <a:rPr lang="ru-RU" sz="2000" b="1" dirty="0"/>
              <a:t>змеей</a:t>
            </a:r>
            <a:r>
              <a:rPr lang="ru-RU" sz="2000" dirty="0"/>
              <a:t> — это наиболее распространенная в нашей стране медицинская эмблема. </a:t>
            </a:r>
            <a:r>
              <a:rPr lang="ru-RU" sz="2000" dirty="0" smtClean="0"/>
              <a:t>Первые изображения</a:t>
            </a:r>
            <a:r>
              <a:rPr lang="ru-RU" sz="2000" dirty="0"/>
              <a:t> </a:t>
            </a:r>
            <a:r>
              <a:rPr lang="ru-RU" sz="2000" b="1" dirty="0"/>
              <a:t>чаши</a:t>
            </a:r>
            <a:r>
              <a:rPr lang="ru-RU" sz="2000" dirty="0"/>
              <a:t> </a:t>
            </a:r>
            <a:r>
              <a:rPr lang="ru-RU" sz="2000" b="1" dirty="0"/>
              <a:t>со</a:t>
            </a:r>
            <a:r>
              <a:rPr lang="ru-RU" sz="2000" dirty="0"/>
              <a:t> </a:t>
            </a:r>
            <a:r>
              <a:rPr lang="ru-RU" sz="2000" b="1" dirty="0"/>
              <a:t>змеей</a:t>
            </a:r>
            <a:r>
              <a:rPr lang="ru-RU" sz="2000" dirty="0"/>
              <a:t> </a:t>
            </a:r>
            <a:r>
              <a:rPr lang="ru-RU" sz="2000" dirty="0" err="1" smtClean="0"/>
              <a:t>от-носятся</a:t>
            </a:r>
            <a:r>
              <a:rPr lang="ru-RU" sz="2000" dirty="0" smtClean="0"/>
              <a:t> </a:t>
            </a:r>
            <a:r>
              <a:rPr lang="ru-RU" sz="2000" dirty="0"/>
              <a:t>к 800-600 гг. до н. э. </a:t>
            </a:r>
            <a:endParaRPr lang="ru-RU" sz="2000" dirty="0" smtClean="0"/>
          </a:p>
          <a:p>
            <a:r>
              <a:rPr lang="ru-RU" sz="2000" dirty="0" smtClean="0"/>
              <a:t>При </a:t>
            </a:r>
            <a:r>
              <a:rPr lang="ru-RU" sz="2000" dirty="0"/>
              <a:t>этом вначале </a:t>
            </a:r>
            <a:r>
              <a:rPr lang="ru-RU" sz="2000" b="1" dirty="0"/>
              <a:t>змея</a:t>
            </a:r>
            <a:r>
              <a:rPr lang="ru-RU" sz="2000" dirty="0"/>
              <a:t> и </a:t>
            </a:r>
            <a:r>
              <a:rPr lang="ru-RU" sz="2000" b="1" dirty="0"/>
              <a:t>чаша</a:t>
            </a:r>
            <a:r>
              <a:rPr lang="ru-RU" sz="2000" dirty="0"/>
              <a:t> </a:t>
            </a:r>
            <a:r>
              <a:rPr lang="ru-RU" sz="2000" dirty="0" err="1" smtClean="0"/>
              <a:t>фигуриро-вали</a:t>
            </a:r>
            <a:r>
              <a:rPr lang="ru-RU" sz="2000" dirty="0" smtClean="0"/>
              <a:t> </a:t>
            </a:r>
            <a:r>
              <a:rPr lang="ru-RU" sz="2000" dirty="0"/>
              <a:t>раздельно и были атрибутами дочери Эскулапа, богини здоровья </a:t>
            </a:r>
            <a:r>
              <a:rPr lang="ru-RU" sz="2000" dirty="0" err="1"/>
              <a:t>Гигеи</a:t>
            </a:r>
            <a:r>
              <a:rPr lang="ru-RU" sz="2000" dirty="0"/>
              <a:t>, которая обычно изображалась </a:t>
            </a:r>
            <a:r>
              <a:rPr lang="ru-RU" sz="2000" b="1" dirty="0"/>
              <a:t>со</a:t>
            </a:r>
            <a:r>
              <a:rPr lang="ru-RU" sz="2000" dirty="0"/>
              <a:t> </a:t>
            </a:r>
            <a:r>
              <a:rPr lang="ru-RU" sz="2000" b="1" dirty="0"/>
              <a:t>змеей</a:t>
            </a:r>
            <a:r>
              <a:rPr lang="ru-RU" sz="2000" dirty="0"/>
              <a:t> в одной руке и </a:t>
            </a:r>
            <a:r>
              <a:rPr lang="ru-RU" sz="2000" b="1" dirty="0"/>
              <a:t>чашей</a:t>
            </a:r>
            <a:r>
              <a:rPr lang="ru-RU" sz="2000" dirty="0"/>
              <a:t> в другой.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3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Изображение какой змеи встречалось в головном уборе правителей Древнего Египта – фараонов?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      змея  кобра</a:t>
            </a:r>
            <a:endParaRPr lang="ru-RU" dirty="0"/>
          </a:p>
        </p:txBody>
      </p:sp>
      <p:pic>
        <p:nvPicPr>
          <p:cNvPr id="13" name="Рисунок 12" descr="w_ancientEgypth_cobra_larg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/>
      </p:pic>
      <p:sp>
        <p:nvSpPr>
          <p:cNvPr id="19" name="Текст 1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81439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>
              <a:solidFill>
                <a:srgbClr val="000000"/>
              </a:solidFill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>
              <a:solidFill>
                <a:srgbClr val="000000"/>
              </a:solidFill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>
              <a:solidFill>
                <a:srgbClr val="000000"/>
              </a:solidFill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lvl="4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Название какой змеи </a:t>
            </a:r>
          </a:p>
          <a:p>
            <a:pPr lvl="4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может быть наречием?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уж</a:t>
            </a:r>
            <a:endParaRPr lang="ru-RU" sz="3600" dirty="0"/>
          </a:p>
        </p:txBody>
      </p:sp>
      <p:pic>
        <p:nvPicPr>
          <p:cNvPr id="5" name="Содержимое 4" descr="presmykayushcheesya-uzh-dikie-zhivotny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7527" y="1600200"/>
            <a:ext cx="678894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241</Words>
  <Application>Microsoft Office PowerPoint</Application>
  <PresentationFormat>Экран (4:3)</PresentationFormat>
  <Paragraphs>50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   Викторина на тему</vt:lpstr>
      <vt:lpstr>Вопрос 1</vt:lpstr>
      <vt:lpstr>змея</vt:lpstr>
      <vt:lpstr>Вопрос 2</vt:lpstr>
      <vt:lpstr>Чаша со змеёй</vt:lpstr>
      <vt:lpstr>Вопрос 3</vt:lpstr>
      <vt:lpstr>              змея  кобра</vt:lpstr>
      <vt:lpstr>Вопрос 4</vt:lpstr>
      <vt:lpstr>уж</vt:lpstr>
      <vt:lpstr>Вопрос 5</vt:lpstr>
      <vt:lpstr>гаттерия</vt:lpstr>
      <vt:lpstr>Вопрос 6</vt:lpstr>
      <vt:lpstr>Для того, чтобы ящерица не проваливалась в песок.</vt:lpstr>
      <vt:lpstr>Вопрос 7</vt:lpstr>
      <vt:lpstr>хамелеон</vt:lpstr>
      <vt:lpstr>Вопрос 8</vt:lpstr>
      <vt:lpstr>Вопрос 9</vt:lpstr>
      <vt:lpstr>крокодил</vt:lpstr>
      <vt:lpstr>Вопрос 10</vt:lpstr>
      <vt:lpstr>У морских черепах есть ласты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BoSS</dc:creator>
  <cp:lastModifiedBy>BoSS</cp:lastModifiedBy>
  <cp:revision>12</cp:revision>
  <dcterms:created xsi:type="dcterms:W3CDTF">2021-03-18T13:50:14Z</dcterms:created>
  <dcterms:modified xsi:type="dcterms:W3CDTF">2021-03-18T15:44:06Z</dcterms:modified>
</cp:coreProperties>
</file>