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/>
              <a:t/>
            </a:r>
            <a:br>
              <a:rPr lang="ru-RU" b="1" cap="all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2200" b="1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ГОРОДА НЕФТЕЮГАНСКА "ДЕТСКИЙ САД №1 "РЯБИНКА"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«С» и я-мы  друзья</a:t>
            </a:r>
          </a:p>
          <a:p>
            <a:pPr marL="0" indent="0" algn="ctr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marL="0" indent="0" algn="r">
              <a:buNone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Арсланханова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Алина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256803"/>
            <a:ext cx="3796680" cy="284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290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Цель;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для  чего нужен витамин «С» и в каких продуктах он есть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852582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3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предположения для чего нужен витамин «С»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844824"/>
            <a:ext cx="3394720" cy="1277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«С» нужен чтобы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болели глаза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2518248" cy="16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09600" y="2087880"/>
            <a:ext cx="3394720" cy="12774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«С» нужен чтобы люди не болели</a:t>
            </a:r>
          </a:p>
          <a:p>
            <a:pPr marL="0" indent="0" algn="ctr">
              <a:buFont typeface="Wingdings 2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03611" y="4070664"/>
            <a:ext cx="3394720" cy="127749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«С» нужен чтобы</a:t>
            </a:r>
          </a:p>
          <a:p>
            <a:pPr marL="0" indent="0" algn="ctr">
              <a:buFont typeface="Wingdings 2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ранки быстрее заживали</a:t>
            </a:r>
          </a:p>
          <a:p>
            <a:pPr marL="0" indent="0" algn="ctr">
              <a:buFont typeface="Wingdings 2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530" y="2702462"/>
            <a:ext cx="2381685" cy="136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4320" y="5252822"/>
            <a:ext cx="1627340" cy="162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4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предположения в каких продуктах есть витамин «С»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216302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s://catherineasquithgallery.com/uploads/posts/2021-03/1614572712_1-p-banan-na-belom-fone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3739" y="2060848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125787"/>
            <a:ext cx="1795154" cy="18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002" y="4627782"/>
            <a:ext cx="2522306" cy="1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7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002993" cy="506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8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761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ребенка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4581128"/>
            <a:ext cx="7854696" cy="1752600"/>
          </a:xfrm>
        </p:spPr>
        <p:txBody>
          <a:bodyPr/>
          <a:lstStyle/>
          <a:p>
            <a:pPr algn="l"/>
            <a:r>
              <a:rPr lang="ru-RU" dirty="0" smtClean="0"/>
              <a:t>Витамин «</a:t>
            </a:r>
            <a:r>
              <a:rPr lang="ru-RU" dirty="0" err="1" smtClean="0"/>
              <a:t>С»нам</a:t>
            </a:r>
            <a:r>
              <a:rPr lang="ru-RU" dirty="0" smtClean="0"/>
              <a:t> нужен для того чтобы не болеть, и для того чтобы наша кожа заживала. </a:t>
            </a:r>
            <a:br>
              <a:rPr lang="ru-RU" dirty="0" smtClean="0"/>
            </a:br>
            <a:r>
              <a:rPr lang="ru-RU" dirty="0" smtClean="0"/>
              <a:t>Витамин «С» есть в таких продуктах </a:t>
            </a:r>
            <a:r>
              <a:rPr lang="ru-RU" dirty="0" err="1" smtClean="0"/>
              <a:t>как:Лимон</a:t>
            </a:r>
            <a:r>
              <a:rPr lang="ru-RU" dirty="0" smtClean="0"/>
              <a:t>, Яблоко, Помидор.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1844824"/>
            <a:ext cx="3476129" cy="260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3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я могу поделиться этой информацией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345854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3479304" cy="2319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0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101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МУНИЦИПАЛЬНОЕ БЮДЖЕТНОЕ ДОШКОЛЬНОЕ ОБРАЗОВАТЕЛЬНОЕ УЧРЕЖДЕНИЕ ГОРОДА НЕФТЕЮГАНСКА "ДЕТСКИЙ САД №1 "РЯБИНКА"</vt:lpstr>
      <vt:lpstr>Цель; узнать для  чего нужен витамин «С» и в каких продуктах он есть</vt:lpstr>
      <vt:lpstr>Наши предположения для чего нужен витамин «С»</vt:lpstr>
      <vt:lpstr>Наши предположения в каких продуктах есть витамин «С»</vt:lpstr>
      <vt:lpstr>Презентация PowerPoint</vt:lpstr>
      <vt:lpstr>Выбор ребенка</vt:lpstr>
      <vt:lpstr>Где я могу поделиться этой информацией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МУНИЦИПАЛЬНОЕ БЮДЖЕТНОЕ ДОШКОЛЬНОЕ ОБРАЗОВАТЕЛЬНОЕ УЧРЕЖДЕНИЕ ГОРОДА НЕФТЕЮГАНСКА "ДЕТСКИЙ САД №1 "РЯБИНКА"</dc:title>
  <dc:creator>8</dc:creator>
  <cp:lastModifiedBy>8</cp:lastModifiedBy>
  <cp:revision>10</cp:revision>
  <dcterms:created xsi:type="dcterms:W3CDTF">2021-11-02T02:39:40Z</dcterms:created>
  <dcterms:modified xsi:type="dcterms:W3CDTF">2021-11-02T04:51:22Z</dcterms:modified>
</cp:coreProperties>
</file>