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0" r:id="rId6"/>
    <p:sldId id="259" r:id="rId7"/>
    <p:sldId id="261" r:id="rId8"/>
    <p:sldId id="264" r:id="rId9"/>
    <p:sldId id="265" r:id="rId10"/>
    <p:sldId id="266" r:id="rId11"/>
    <p:sldId id="267" r:id="rId12"/>
    <p:sldId id="269" r:id="rId13"/>
    <p:sldId id="268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2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32A2C-F830-45FC-8F5D-82406BF3A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27D475-17DE-4CAC-94F2-D1D512745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DA8079-7497-4F0A-B880-474FAB045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F75AB2-19D6-47AF-9E38-C40CF509C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F8915A-52D1-48BF-997F-113174C5D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33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E2786-29D5-4358-8919-03E3A6AB5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6B23C7-0DF5-427B-8676-051D92FA4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A195F0-B400-4011-A7E6-D587EE3EA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D3DCE5-E893-48D3-A410-44F1F1FD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806B60-9593-4959-A965-026506769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82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51F14DB-44E3-44C6-858C-CE99A4C7A7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CE8C52-05C3-4723-AE1D-0CB310766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7C32E-1CD1-4D4C-9C6D-79D80F466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9BE0A2-CFB2-4435-8C6D-F65FB3C92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ECB96B-3111-4A0C-BDB5-1FB47EC0D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47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1E20A3-BF39-4E79-B226-45E5614B8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0AC8B0-E9CA-4F16-85B5-6F0D91DD1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00AA03-ABA1-45F1-9392-399E0126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EB4014-86C7-489F-A5F0-DB59FECA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195D9D-B126-45F4-A4AF-1A2A2350B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8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781FA-3365-4A57-9A0B-7DB8A63E2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C5C9CB-7FBB-4DBE-B55E-09CB9E4A2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7DD284-E7C0-4ECF-B182-EC1AAD42F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E1D0D7-7DB3-48F6-A3FB-4DB0F08E2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C78C61-CD9E-4F1F-AC0E-7E1CC5A07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51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EE3DA-1FA8-408B-B936-29F45B2FA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C827E8-D6AC-4FAD-BC11-4F0556FE54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FDCF3EE-CD96-4F81-9A7F-828206D905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DE03EB-B8E0-46A6-A1DF-820C0D268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75A527-5697-46FB-90B6-374CE1D99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728221-0E1B-465E-8CC6-0D25A7A6C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7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46710-2310-4C0A-9D40-20900FA8C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15D1FF-9116-4981-A430-3DD0FD8C2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F4007F-DC69-4211-8A28-A42AC3411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5C0E33-103B-4407-A567-FCEE7D4CC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BFEC03-862A-47AC-A867-9693C1C9E8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DE68C9B-937F-4DB7-AFB8-887075017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1B7DF99-74C3-47C5-80F8-03DE923B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E3A459-AC45-4D51-B2D2-0081FACF8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40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7FADD4-BB27-4F47-8109-DB5B123B8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E3FAC70-32EF-4DC7-BA45-32F08BB11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D59FBF0-F647-4DCD-94A5-24652BB64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8322308-0ED3-4A3D-A514-65A0E502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E5839D-1B64-4E5D-8621-C76F88A92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2B453F-FD27-46FA-B2AC-BEEEB7645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D3A8E3-3A02-4882-A547-0FA1B1DA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7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81458-1B67-4E07-B7FA-B8C42E5AC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A5B70F-4D2E-4CBE-8B0E-9BE6D960D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5718B8-BB1F-4399-AA73-BAAC4D1EA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3192A8-C3FC-4A2C-A99C-FB4515850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8BF75E-E2B6-49DB-8334-13FB064D8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422BA7-AF04-40A7-8447-CA696605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695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E0FCB5-211E-412F-BE95-2E77D826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212E984-49CF-420C-92E5-5BC5936AFC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D5B0E7-0DA6-49BF-A61D-931A14E96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0D13D5-725C-4435-9D45-07BA83B5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20DE27-2CBC-475C-9BE3-B56D5E8E4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804977-0B37-4B07-A18E-09CCCCA42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6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86942E-2E46-41DA-A280-1CFDB0218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3F32B5-43AE-4592-889E-822F2AEED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BE4483-6EE0-41AF-B7B5-19E65343A3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D6D7E-5A11-4DEB-B22F-0032D85BEF3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AEAFEC-419E-462F-B366-994FBD3900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C25F9E-CAFA-44C3-B7B5-91E6529EF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5D463-A142-4098-B74E-0FD1274F9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57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5E40B0-BABC-462B-86A7-D71767393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7071" y="2303451"/>
            <a:ext cx="9144000" cy="4420182"/>
          </a:xfrm>
        </p:spPr>
        <p:txBody>
          <a:bodyPr>
            <a:normAutofit/>
          </a:bodyPr>
          <a:lstStyle/>
          <a:p>
            <a:r>
              <a:rPr lang="en-US" sz="3600" dirty="0"/>
              <a:t>Unit 2 </a:t>
            </a:r>
          </a:p>
          <a:p>
            <a:r>
              <a:rPr lang="en-US" sz="3600" dirty="0"/>
              <a:t>Wild 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pPr algn="l"/>
            <a:r>
              <a:rPr lang="en-US" sz="3600" dirty="0"/>
              <a:t>Lesson 1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39040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2267C-2B13-46C3-86DD-6C6F123D5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8" y="8599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Past Perfect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0533B4-FAC3-4D17-A0DA-53EE24675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693" y="1459865"/>
            <a:ext cx="10515600" cy="4351338"/>
          </a:xfrm>
        </p:spPr>
        <p:txBody>
          <a:bodyPr/>
          <a:lstStyle/>
          <a:p>
            <a:r>
              <a:rPr lang="en-US" dirty="0"/>
              <a:t>For an  action which happened before another past action or before a stated time in the past (by)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They had already booked a table in the restaurant when they went there 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B6D68F-E6C4-4B46-95AF-95D9AD67DE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3909" y="4424245"/>
            <a:ext cx="5411805" cy="194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4C4937-99C7-4119-9C2F-DE352F654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Past Perfect Continuous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5CBC66-03F3-4DAB-A73A-47E3C22CE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put emphasis on the duration of an action which started and finished in the past before another past action (for/since/ how long)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They had been skating together for five years before they entered the competition.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C224C75-E9B0-4ACF-B667-60E63007E6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0930" y="4104173"/>
            <a:ext cx="6891689" cy="207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4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umbai Is Home to the World&amp;#39;s Largest Beach Cleanu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82" y="0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ome&amp;#39;s sad decline sums up Italy&amp;#39;s problems - CN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1770" y="2319747"/>
            <a:ext cx="7824447" cy="440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68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9D31ADA-EFE2-4FC1-BD62-B4E403425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9966"/>
            <a:ext cx="10515600" cy="590699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are considering visiting a Yoga Club and now you are calling to find out more information. You are to ask five direct questions to find out the following: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/>
              <a:t>Address of the club</a:t>
            </a:r>
          </a:p>
          <a:p>
            <a:pPr marL="514350" indent="-514350">
              <a:buAutoNum type="arabicParenR"/>
            </a:pPr>
            <a:r>
              <a:rPr lang="en-US" dirty="0"/>
              <a:t>Opening days</a:t>
            </a:r>
          </a:p>
          <a:p>
            <a:pPr marL="514350" indent="-514350">
              <a:buAutoNum type="arabicParenR"/>
            </a:pPr>
            <a:r>
              <a:rPr lang="en-US" dirty="0"/>
              <a:t>Classes for the aged people</a:t>
            </a:r>
          </a:p>
          <a:p>
            <a:pPr marL="514350" indent="-514350">
              <a:buAutoNum type="arabicParenR"/>
            </a:pPr>
            <a:r>
              <a:rPr lang="en-US" dirty="0"/>
              <a:t>Fee per week</a:t>
            </a:r>
          </a:p>
          <a:p>
            <a:pPr marL="514350" indent="-514350">
              <a:buAutoNum type="arabicParenR"/>
            </a:pPr>
            <a:r>
              <a:rPr lang="en-US" dirty="0"/>
              <a:t>Morning training </a:t>
            </a:r>
            <a:r>
              <a:rPr lang="en-US" dirty="0" err="1"/>
              <a:t>programmes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927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531" y="3674"/>
            <a:ext cx="9734006" cy="962977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Global Problems of the World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49" y="653143"/>
            <a:ext cx="8527413" cy="61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11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44" y="60960"/>
            <a:ext cx="11978856" cy="617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32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920"/>
            <a:ext cx="10515600" cy="6055043"/>
          </a:xfrm>
        </p:spPr>
        <p:txBody>
          <a:bodyPr/>
          <a:lstStyle/>
          <a:p>
            <a:r>
              <a:rPr lang="en-US" dirty="0"/>
              <a:t>You have decided to celebrate your birthday in the restaurant and now you are calling to find out more information. Ask five direct questions to find out the following.</a:t>
            </a:r>
          </a:p>
          <a:p>
            <a:r>
              <a:rPr lang="en-US" dirty="0"/>
              <a:t>1) availability of table for 10 people for Sunday afternoon</a:t>
            </a:r>
          </a:p>
          <a:p>
            <a:r>
              <a:rPr lang="en-US" dirty="0"/>
              <a:t>2)If booking is free</a:t>
            </a:r>
          </a:p>
          <a:p>
            <a:r>
              <a:rPr lang="en-US" dirty="0"/>
              <a:t>3) kinds of meat dishes on the menu</a:t>
            </a:r>
          </a:p>
          <a:p>
            <a:r>
              <a:rPr lang="en-US" dirty="0"/>
              <a:t>4) variety of dessert they serve</a:t>
            </a:r>
          </a:p>
          <a:p>
            <a:r>
              <a:rPr lang="en-US" dirty="0"/>
              <a:t>5) place </a:t>
            </a:r>
            <a:r>
              <a:rPr lang="en-US"/>
              <a:t>to dance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41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B8837C-7E90-4697-AE61-E895F31DC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1234"/>
            <a:ext cx="10515600" cy="5555729"/>
          </a:xfrm>
        </p:spPr>
        <p:txBody>
          <a:bodyPr/>
          <a:lstStyle/>
          <a:p>
            <a:r>
              <a:rPr lang="en-US" dirty="0"/>
              <a:t>You are considering visiting Natural history museum and you’d like to get more information</a:t>
            </a:r>
            <a:r>
              <a:rPr lang="ru-RU" dirty="0"/>
              <a:t>.</a:t>
            </a:r>
            <a:r>
              <a:rPr lang="en-US" dirty="0"/>
              <a:t> Ask 5 direct questions to find out the following:</a:t>
            </a:r>
          </a:p>
          <a:p>
            <a:endParaRPr lang="en-US" dirty="0"/>
          </a:p>
          <a:p>
            <a:r>
              <a:rPr lang="en-US" dirty="0"/>
              <a:t>Working hours</a:t>
            </a:r>
          </a:p>
          <a:p>
            <a:r>
              <a:rPr lang="en-US" dirty="0"/>
              <a:t>Number of available exhibitions</a:t>
            </a:r>
          </a:p>
          <a:p>
            <a:r>
              <a:rPr lang="en-US" dirty="0"/>
              <a:t>Service they provide</a:t>
            </a:r>
          </a:p>
          <a:p>
            <a:r>
              <a:rPr lang="en-US" dirty="0"/>
              <a:t>If they have a free internet</a:t>
            </a:r>
          </a:p>
          <a:p>
            <a:r>
              <a:rPr lang="en-US" dirty="0"/>
              <a:t>If you can buy tickets online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73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Lesson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757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320" y="-722813"/>
            <a:ext cx="8186057" cy="800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87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07E441-7A0F-4AAE-87C2-96FCA3DF7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24" y="376928"/>
            <a:ext cx="11151376" cy="6365899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ighlight>
                  <a:srgbClr val="FFFF00"/>
                </a:highlight>
              </a:rPr>
              <a:t>Past Simple </a:t>
            </a:r>
          </a:p>
          <a:p>
            <a:r>
              <a:rPr lang="en-US" dirty="0"/>
              <a:t>For an action which happened at a definite time in the past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They spent their holidays in the mountains last winter.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dirty="0"/>
              <a:t>Last (month/week/year) </a:t>
            </a:r>
          </a:p>
          <a:p>
            <a:pPr marL="0" indent="0">
              <a:buNone/>
            </a:pPr>
            <a:r>
              <a:rPr lang="en-US" dirty="0"/>
              <a:t>Ago</a:t>
            </a:r>
          </a:p>
          <a:p>
            <a:pPr marL="0" indent="0">
              <a:buNone/>
            </a:pPr>
            <a:r>
              <a:rPr lang="en-US" dirty="0"/>
              <a:t>In 1905</a:t>
            </a:r>
          </a:p>
          <a:p>
            <a:pPr marL="0" indent="0">
              <a:buNone/>
            </a:pPr>
            <a:r>
              <a:rPr lang="en-US" dirty="0"/>
              <a:t>Yesterday/the day before yesterday</a:t>
            </a:r>
          </a:p>
          <a:p>
            <a:pPr marL="0" indent="0">
              <a:buNone/>
            </a:pPr>
            <a:r>
              <a:rPr lang="en-US" dirty="0"/>
              <a:t>When…..?</a:t>
            </a:r>
          </a:p>
          <a:p>
            <a:r>
              <a:rPr lang="en-US" dirty="0"/>
              <a:t>For actions which happened immediately one after another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First, he read the message. Then he called his boss.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/>
              <a:t>For past habits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People travelled to school on horseback in the past.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43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A9E205-8C72-4905-BBA3-86F68ECC2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345" y="237324"/>
            <a:ext cx="11123455" cy="6435701"/>
          </a:xfrm>
        </p:spPr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Past Continuous</a:t>
            </a:r>
          </a:p>
          <a:p>
            <a:r>
              <a:rPr lang="en-US" dirty="0"/>
              <a:t>For an action which happened at a stated time </a:t>
            </a:r>
          </a:p>
          <a:p>
            <a:pPr marL="0" indent="0">
              <a:buNone/>
            </a:pPr>
            <a:r>
              <a:rPr lang="en-US" dirty="0"/>
              <a:t>At 5 o’clock yesterday</a:t>
            </a:r>
          </a:p>
          <a:p>
            <a:pPr marL="0" indent="0">
              <a:buNone/>
            </a:pPr>
            <a:r>
              <a:rPr lang="en-US" dirty="0"/>
              <a:t>This time last Friday</a:t>
            </a:r>
          </a:p>
          <a:p>
            <a:pPr marL="0" indent="0">
              <a:buNone/>
            </a:pPr>
            <a:r>
              <a:rPr lang="en-US" dirty="0"/>
              <a:t>From 5 till 7</a:t>
            </a:r>
          </a:p>
          <a:p>
            <a:pPr marL="0" indent="0">
              <a:buNone/>
            </a:pPr>
            <a:r>
              <a:rPr lang="en-US" dirty="0"/>
              <a:t>The whole evening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At three o’clock yesterday afternoon they were sitting at an outdoor cafe</a:t>
            </a:r>
          </a:p>
          <a:p>
            <a:pPr marL="0" indent="0">
              <a:buNone/>
            </a:pPr>
            <a:r>
              <a:rPr lang="en-US" dirty="0"/>
              <a:t>For an action which was in progress when another action interrupted it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When mother came I was doing my homework</a:t>
            </a:r>
          </a:p>
          <a:p>
            <a:pPr marL="0" indent="0">
              <a:buNone/>
            </a:pPr>
            <a:r>
              <a:rPr lang="en-US" dirty="0"/>
              <a:t>For two or more simultaneous actions    (while)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While they were cooking, we were talking at the table</a:t>
            </a:r>
          </a:p>
        </p:txBody>
      </p:sp>
    </p:spTree>
    <p:extLst>
      <p:ext uri="{BB962C8B-B14F-4D97-AF65-F5344CB8AC3E}">
        <p14:creationId xmlns:p14="http://schemas.microsoft.com/office/powerpoint/2010/main" val="46396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D8AFBF2-BB1E-4C20-9427-66D74A09F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339" y="-106630"/>
            <a:ext cx="11781322" cy="707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960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fishki.net/upload/post/201602/22/1858513/a618b1ed62d27f3ef0c8f865006ecf9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14" y="0"/>
            <a:ext cx="5159563" cy="345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aunistics.com/wp-content/uploads/2020/07/3-2-735x5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277" y="0"/>
            <a:ext cx="4469216" cy="356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ogcatdog.ru/wp-content/uploads/4/5/1/4510988675904ef3d86f1d80c410218b.jp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4558" y="2301180"/>
            <a:ext cx="6123304" cy="408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new-year-party.ru/wp-content/uploads/2021/02/tigr-28-1536x96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56" y="2481941"/>
            <a:ext cx="6242304" cy="390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0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7F1EE5-2710-4978-9152-3AAEF582F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464" y="171292"/>
            <a:ext cx="4424412" cy="6686708"/>
          </a:xfrm>
        </p:spPr>
      </p:pic>
    </p:spTree>
    <p:extLst>
      <p:ext uri="{BB962C8B-B14F-4D97-AF65-F5344CB8AC3E}">
        <p14:creationId xmlns:p14="http://schemas.microsoft.com/office/powerpoint/2010/main" val="40997335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410</Words>
  <Application>Microsoft Office PowerPoint</Application>
  <PresentationFormat>Широкоэкранный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Past Perfect</vt:lpstr>
      <vt:lpstr>Past Perfect Continuous</vt:lpstr>
      <vt:lpstr>Презентация PowerPoint</vt:lpstr>
      <vt:lpstr>Презентация PowerPoint</vt:lpstr>
      <vt:lpstr>Global Problems of the World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Данила Морозов</dc:creator>
  <cp:lastModifiedBy>Данила Морозов</cp:lastModifiedBy>
  <cp:revision>17</cp:revision>
  <dcterms:created xsi:type="dcterms:W3CDTF">2021-09-21T17:15:42Z</dcterms:created>
  <dcterms:modified xsi:type="dcterms:W3CDTF">2021-11-02T14:13:23Z</dcterms:modified>
</cp:coreProperties>
</file>