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57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E2F80CC-FCFE-4C2B-ABAC-E8FC025F1DA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3A098AE1-D654-4BF1-8177-388FCB16A0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717032"/>
            <a:ext cx="4968552" cy="1828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МОТИВАЦИОННЫЙ МАТЕРИАЛ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6324600" cy="1828800"/>
          </a:xfrm>
        </p:spPr>
        <p:txBody>
          <a:bodyPr/>
          <a:lstStyle/>
          <a:p>
            <a:pPr algn="ctr"/>
            <a:r>
              <a:rPr lang="ru-RU" sz="5400" dirty="0" smtClean="0"/>
              <a:t>Я СДАМ ЕГЭ!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412049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45"/>
          <a:stretch/>
        </p:blipFill>
        <p:spPr>
          <a:xfrm>
            <a:off x="395536" y="1916832"/>
            <a:ext cx="8350971" cy="456937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367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ПОВЕДЕНИЯ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9"/>
          <a:stretch/>
        </p:blipFill>
        <p:spPr>
          <a:xfrm>
            <a:off x="1043608" y="1772816"/>
            <a:ext cx="6984776" cy="4752527"/>
          </a:xfrm>
        </p:spPr>
      </p:pic>
    </p:spTree>
    <p:extLst>
      <p:ext uri="{BB962C8B-B14F-4D97-AF65-F5344CB8AC3E}">
        <p14:creationId xmlns:p14="http://schemas.microsoft.com/office/powerpoint/2010/main" val="3856643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1"/>
          <a:stretch/>
        </p:blipFill>
        <p:spPr>
          <a:xfrm>
            <a:off x="1115616" y="1916832"/>
            <a:ext cx="6912768" cy="44644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ЗАПРЕЩЕНО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84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3" r="4890" b="12041"/>
          <a:stretch/>
        </p:blipFill>
        <p:spPr>
          <a:xfrm>
            <a:off x="2314936" y="404664"/>
            <a:ext cx="4777344" cy="6048672"/>
          </a:xfrm>
        </p:spPr>
      </p:pic>
    </p:spTree>
    <p:extLst>
      <p:ext uri="{BB962C8B-B14F-4D97-AF65-F5344CB8AC3E}">
        <p14:creationId xmlns:p14="http://schemas.microsoft.com/office/powerpoint/2010/main" val="1958480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30" b="12678"/>
          <a:stretch/>
        </p:blipFill>
        <p:spPr>
          <a:xfrm>
            <a:off x="2627784" y="1844824"/>
            <a:ext cx="4104456" cy="4680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ПРАВИЛА УСПЕХА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819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18</TotalTime>
  <Words>12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Я СДАМ ЕГЭ!</vt:lpstr>
      <vt:lpstr>СЛОВАРИК</vt:lpstr>
      <vt:lpstr>ПРАВИЛА ПОВЕДЕНИЯ</vt:lpstr>
      <vt:lpstr>ЗАПРЕЩЕНО</vt:lpstr>
      <vt:lpstr>Презентация PowerPoint</vt:lpstr>
      <vt:lpstr>ПРАВИЛА УСПЕХА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СДАМ ОГЭ!</dc:title>
  <dc:creator>Людмила Беляева</dc:creator>
  <cp:lastModifiedBy>Людмила Беляева</cp:lastModifiedBy>
  <cp:revision>3</cp:revision>
  <dcterms:created xsi:type="dcterms:W3CDTF">2021-11-02T10:54:05Z</dcterms:created>
  <dcterms:modified xsi:type="dcterms:W3CDTF">2021-11-02T11:12:33Z</dcterms:modified>
</cp:coreProperties>
</file>