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64" r:id="rId5"/>
    <p:sldId id="258" r:id="rId6"/>
    <p:sldId id="259" r:id="rId7"/>
    <p:sldId id="260" r:id="rId8"/>
    <p:sldId id="261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лексей\Desktop\реченька\схема\i (5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96752"/>
            <a:ext cx="6135642" cy="4897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207583" y="1340768"/>
            <a:ext cx="627965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0"/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Заучивание наизусть </a:t>
            </a:r>
            <a:r>
              <a:rPr lang="ru-RU" sz="3200" b="1" dirty="0" smtClean="0">
                <a:ln w="0"/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стихотворения</a:t>
            </a:r>
          </a:p>
          <a:p>
            <a:pPr algn="ctr"/>
            <a:r>
              <a:rPr lang="ru-RU" sz="3200" b="1" dirty="0" smtClean="0">
                <a:ln w="0"/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b="1" dirty="0" err="1">
                <a:ln w="0"/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В.Орлова</a:t>
            </a:r>
            <a:r>
              <a:rPr lang="ru-RU" sz="3200" b="1" dirty="0">
                <a:ln w="0"/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3200" b="1" dirty="0" smtClean="0">
              <a:ln w="0"/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3200" b="1" dirty="0" smtClean="0">
                <a:ln w="0"/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3200" b="1" dirty="0">
                <a:ln w="0"/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Ты скажи мне, реченька лесная…»</a:t>
            </a:r>
            <a:r>
              <a:rPr lang="ru-RU" sz="3200" b="1" i="1" dirty="0">
                <a:ln w="0"/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3200" b="1" dirty="0">
              <a:ln w="0"/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14929"/>
            <a:ext cx="763284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endParaRPr lang="ru-RU" sz="140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Салемальский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детский сад «Золотая рыбка»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5873257"/>
            <a:ext cx="636412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Подготовила: О.В. Казанцева</a:t>
            </a:r>
            <a:endParaRPr lang="ru-RU" b="1" dirty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en-US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квалификационной категории</a:t>
            </a:r>
            <a:endParaRPr lang="ru-RU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87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C:\Users\%D0%BF%D0%BA\Desktop\be27ad59-ba5a-4ce8-b0b2-6c74d315e4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C:\Users\%D0%BF%D0%BA\Desktop\be27ad59-ba5a-4ce8-b0b2-6c74d315e400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24" y="3198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77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55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78488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Солнце спит и небо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спит,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ладони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 левой щеке, к правой щеке </a:t>
            </a:r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Даже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ветер не шумит. 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качаем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поднятыми вверх руками 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Рано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утром солнце встало, 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подняли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руки вверх, потянулись </a:t>
            </a:r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Все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лучи свои послало. 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качаем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поднятыми вверх руками 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Вдруг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повеял ветерок, 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помахали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руками вверх-вниз </a:t>
            </a:r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Небо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тучей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заволок.         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закрыли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руками лицо 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деревья раскачал.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качание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туловища влево - вправо </a:t>
            </a:r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Дождь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 крышам застучал, 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прыжки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месте</a:t>
            </a:r>
          </a:p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Барабанит дождь по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крышам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хлопки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ладоши</a:t>
            </a:r>
          </a:p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Солнце клонится все ниже. 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наклоны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вперед 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Вот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 спряталось за тучи, 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приседаем </a:t>
            </a:r>
          </a:p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Ни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один не виден лучик.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встали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спрятали руки за спину</a:t>
            </a:r>
          </a:p>
        </p:txBody>
      </p:sp>
    </p:spTree>
    <p:extLst>
      <p:ext uri="{BB962C8B-B14F-4D97-AF65-F5344CB8AC3E}">
        <p14:creationId xmlns:p14="http://schemas.microsoft.com/office/powerpoint/2010/main" val="247342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153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107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987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C:\Users\%D0%BF%D0%BA\Desktop\16e9f964-ac96-4158-908b-0738da72463c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65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" t="43017" r="52619" b="5396"/>
          <a:stretch/>
        </p:blipFill>
        <p:spPr bwMode="auto">
          <a:xfrm>
            <a:off x="1187624" y="32449"/>
            <a:ext cx="2473017" cy="20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67" t="43175" r="1100" b="10634"/>
          <a:stretch/>
        </p:blipFill>
        <p:spPr bwMode="auto">
          <a:xfrm>
            <a:off x="4283968" y="27243"/>
            <a:ext cx="2880320" cy="200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" t="30297" r="50000" b="21746"/>
          <a:stretch/>
        </p:blipFill>
        <p:spPr bwMode="auto">
          <a:xfrm>
            <a:off x="1979712" y="2276872"/>
            <a:ext cx="2702081" cy="1981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3" t="29502" r="1550" b="17302"/>
          <a:stretch/>
        </p:blipFill>
        <p:spPr bwMode="auto">
          <a:xfrm>
            <a:off x="5580112" y="2204864"/>
            <a:ext cx="2492279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5" t="29502" r="52262" b="20476"/>
          <a:stretch/>
        </p:blipFill>
        <p:spPr bwMode="auto">
          <a:xfrm>
            <a:off x="1226709" y="4426934"/>
            <a:ext cx="2682508" cy="221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27" t="29502" r="4405" b="21428"/>
          <a:stretch/>
        </p:blipFill>
        <p:spPr bwMode="auto">
          <a:xfrm>
            <a:off x="4860032" y="4426936"/>
            <a:ext cx="2654865" cy="221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3986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143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ovkaz</cp:lastModifiedBy>
  <cp:revision>11</cp:revision>
  <dcterms:created xsi:type="dcterms:W3CDTF">2021-04-12T04:00:53Z</dcterms:created>
  <dcterms:modified xsi:type="dcterms:W3CDTF">2021-11-02T14:39:37Z</dcterms:modified>
</cp:coreProperties>
</file>