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6" r:id="rId6"/>
    <p:sldId id="265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3568" y="1052736"/>
            <a:ext cx="7772400" cy="1470025"/>
          </a:xfrm>
        </p:spPr>
        <p:txBody>
          <a:bodyPr/>
          <a:lstStyle>
            <a:lvl1pPr>
              <a:defRPr b="1" baseline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МЫ ЗА ЗДОРОВЫЙ </a:t>
            </a:r>
            <a:br>
              <a:rPr lang="ru-RU" dirty="0" smtClean="0"/>
            </a:br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492875"/>
            <a:ext cx="2771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 descr="4bb97ff07cc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739" y="927100"/>
            <a:ext cx="2664261" cy="533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5110753ae9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978"/>
            <a:ext cx="9144000" cy="6802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4508500"/>
            <a:ext cx="7110413" cy="1260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499" y="3111500"/>
            <a:ext cx="7161213" cy="12954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banner_alarm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2656"/>
            <a:ext cx="1852464" cy="18524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863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" name="Рисунок 9" descr="animashki-deti-709_thumb.gif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6468" y="4533900"/>
            <a:ext cx="1697782" cy="1890712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 Образец текста</a:t>
            </a:r>
          </a:p>
          <a:p>
            <a:pPr lvl="1"/>
            <a:r>
              <a:rPr lang="ru-RU" dirty="0" smtClean="0"/>
              <a:t> Второй уровень</a:t>
            </a:r>
          </a:p>
          <a:p>
            <a:pPr lvl="2"/>
            <a:r>
              <a:rPr lang="ru-RU" dirty="0" smtClean="0"/>
              <a:t> 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361856" y="6500367"/>
            <a:ext cx="2746648" cy="313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0036" y="4077428"/>
            <a:ext cx="3831348" cy="1752600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1600" b="1" dirty="0">
                <a:solidFill>
                  <a:srgbClr val="0000FF"/>
                </a:solidFill>
              </a:rPr>
              <a:t> </a:t>
            </a:r>
            <a:r>
              <a:rPr lang="ru-RU" sz="2000" b="1" dirty="0">
                <a:solidFill>
                  <a:srgbClr val="0000FF"/>
                </a:solidFill>
              </a:rPr>
              <a:t>Разработала </a:t>
            </a:r>
            <a:r>
              <a:rPr lang="ru-RU" sz="2000" b="1" dirty="0" err="1" smtClean="0">
                <a:solidFill>
                  <a:srgbClr val="0000FF"/>
                </a:solidFill>
              </a:rPr>
              <a:t>воспитатель:Горобец</a:t>
            </a:r>
            <a:r>
              <a:rPr lang="ru-RU" sz="2000" b="1" dirty="0" smtClean="0">
                <a:solidFill>
                  <a:srgbClr val="0000FF"/>
                </a:solidFill>
              </a:rPr>
              <a:t> </a:t>
            </a:r>
            <a:r>
              <a:rPr lang="ru-RU" sz="2000" b="1" dirty="0">
                <a:solidFill>
                  <a:srgbClr val="0000FF"/>
                </a:solidFill>
              </a:rPr>
              <a:t>Е .В.</a:t>
            </a:r>
            <a:br>
              <a:rPr lang="ru-RU" sz="2000" b="1" dirty="0">
                <a:solidFill>
                  <a:srgbClr val="0000FF"/>
                </a:solidFill>
              </a:rPr>
            </a:b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417" y="969818"/>
            <a:ext cx="7680114" cy="1760761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3600" b="0" dirty="0" err="1">
                <a:solidFill>
                  <a:srgbClr val="0000FF"/>
                </a:solidFill>
                <a:effectLst/>
                <a:ea typeface="+mn-ea"/>
              </a:rPr>
              <a:t>Здоровьесберегающий</a:t>
            </a:r>
            <a:r>
              <a:rPr lang="ru-RU" sz="3600" b="0" dirty="0">
                <a:solidFill>
                  <a:srgbClr val="0000FF"/>
                </a:solidFill>
                <a:effectLst/>
                <a:ea typeface="+mn-ea"/>
              </a:rPr>
              <a:t> проект</a:t>
            </a:r>
            <a:br>
              <a:rPr lang="ru-RU" sz="3600" b="0" dirty="0">
                <a:solidFill>
                  <a:srgbClr val="0000FF"/>
                </a:solidFill>
                <a:effectLst/>
                <a:ea typeface="+mn-ea"/>
              </a:rPr>
            </a:br>
            <a:r>
              <a:rPr lang="ru-RU" sz="3600" b="0" dirty="0">
                <a:solidFill>
                  <a:srgbClr val="0000FF"/>
                </a:solidFill>
                <a:effectLst/>
                <a:ea typeface="+mn-ea"/>
              </a:rPr>
              <a:t>«Растем крепкими и здоровыми»</a:t>
            </a:r>
            <a:br>
              <a:rPr lang="ru-RU" sz="3600" b="0" dirty="0">
                <a:solidFill>
                  <a:srgbClr val="0000FF"/>
                </a:solidFill>
                <a:effectLst/>
                <a:ea typeface="+mn-ea"/>
              </a:rPr>
            </a:br>
            <a:r>
              <a:rPr lang="ru-RU" sz="1400" b="0" dirty="0">
                <a:solidFill>
                  <a:srgbClr val="0000FF"/>
                </a:solidFill>
                <a:effectLst/>
                <a:ea typeface="+mn-ea"/>
              </a:rPr>
              <a:t/>
            </a:r>
            <a:br>
              <a:rPr lang="ru-RU" sz="1400" b="0" dirty="0">
                <a:solidFill>
                  <a:srgbClr val="0000FF"/>
                </a:solidFill>
                <a:effectLst/>
                <a:ea typeface="+mn-ea"/>
              </a:rPr>
            </a:b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419"/>
            <a:ext cx="8229600" cy="210589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r>
              <a:rPr lang="ru-RU" sz="2000" dirty="0"/>
              <a:t>Этапы реализации проекта:</a:t>
            </a:r>
            <a:br>
              <a:rPr lang="ru-RU" sz="2000" dirty="0"/>
            </a:br>
            <a:r>
              <a:rPr lang="ru-RU" sz="2000" dirty="0"/>
              <a:t>Подготовительный</a:t>
            </a:r>
            <a:br>
              <a:rPr lang="ru-RU" sz="2000" dirty="0"/>
            </a:br>
            <a:r>
              <a:rPr lang="ru-RU" sz="2000" dirty="0"/>
              <a:t>Основной</a:t>
            </a:r>
            <a:br>
              <a:rPr lang="ru-RU" sz="2000" dirty="0"/>
            </a:br>
            <a:r>
              <a:rPr lang="ru-RU" sz="2000" dirty="0"/>
              <a:t>Заключительный</a:t>
            </a:r>
            <a:br>
              <a:rPr lang="ru-RU" sz="2000" dirty="0"/>
            </a:br>
            <a:r>
              <a:rPr lang="ru-RU" sz="2000" dirty="0"/>
              <a:t>Срок реализации</a:t>
            </a:r>
            <a:r>
              <a:rPr lang="ru-RU" sz="2000" dirty="0" smtClean="0"/>
              <a:t>: краткосрочный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(январь – </a:t>
            </a:r>
            <a:r>
              <a:rPr lang="ru-RU" sz="2000" dirty="0" smtClean="0"/>
              <a:t>февраль 2017 </a:t>
            </a:r>
            <a:r>
              <a:rPr lang="ru-RU" sz="2000" dirty="0"/>
              <a:t>– </a:t>
            </a:r>
            <a:r>
              <a:rPr lang="ru-RU" sz="2000" dirty="0" smtClean="0"/>
              <a:t>2018учебный </a:t>
            </a:r>
            <a:r>
              <a:rPr lang="ru-RU" sz="2000" dirty="0"/>
              <a:t>год).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91" y="2058555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Цель: </a:t>
            </a:r>
          </a:p>
          <a:p>
            <a:pPr marL="0" indent="0">
              <a:buNone/>
            </a:pPr>
            <a:r>
              <a:rPr lang="ru-RU" dirty="0"/>
              <a:t>   </a:t>
            </a:r>
            <a:r>
              <a:rPr lang="ru-RU" dirty="0" smtClean="0"/>
              <a:t>-  </a:t>
            </a:r>
            <a:r>
              <a:rPr lang="ru-RU" dirty="0"/>
              <a:t>Способствовать расширению кругозора детей и их родителей о составляющих здорового образа жизни посредством проектной деятельности.</a:t>
            </a:r>
          </a:p>
          <a:p>
            <a:pPr marL="0" indent="0">
              <a:buNone/>
            </a:pPr>
            <a:r>
              <a:rPr lang="ru-RU" dirty="0"/>
              <a:t> Задачи: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 Расширить и уточнить  представления детей о факторах, влияющих на состояние своего здоровья и окружающих.</a:t>
            </a:r>
          </a:p>
          <a:p>
            <a:pPr marL="0" indent="0">
              <a:buNone/>
            </a:pPr>
            <a:r>
              <a:rPr lang="ru-RU" dirty="0" smtClean="0"/>
              <a:t>2. Сохранение и укрепление здоровья воспитанников.</a:t>
            </a:r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. Устанавливать тесную взаимосвязь родителей и воспитателей в воспитании здорового образа жизни.</a:t>
            </a:r>
          </a:p>
          <a:p>
            <a:pPr marL="0" indent="0">
              <a:buNone/>
            </a:pPr>
            <a:r>
              <a:rPr lang="ru-RU" dirty="0"/>
              <a:t>4. Обогащать знания детей о витаминах и продуктах питания, и их полезных свойствах, формировать представление детей о здоровье и здоровом питании. </a:t>
            </a:r>
          </a:p>
          <a:p>
            <a:pPr marL="0" indent="0">
              <a:buNone/>
            </a:pPr>
            <a:r>
              <a:rPr lang="ru-RU" dirty="0"/>
              <a:t>5. Привитие культурно-гигиенических навыков.</a:t>
            </a:r>
          </a:p>
          <a:p>
            <a:pPr marL="0" indent="0">
              <a:buNone/>
            </a:pPr>
            <a:r>
              <a:rPr lang="ru-RU" dirty="0"/>
              <a:t>6. Закаливание организма посредствам естественных природных сил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3964" y="302059"/>
            <a:ext cx="4040188" cy="639762"/>
          </a:xfrm>
        </p:spPr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55861" y="509877"/>
            <a:ext cx="4041775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Изготовление массажных перчаток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3020" y="1443781"/>
            <a:ext cx="2456538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5100" y="4281072"/>
            <a:ext cx="2974454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284" y="1355610"/>
            <a:ext cx="3395766" cy="2597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7137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7887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с детьми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48146"/>
            <a:ext cx="4040188" cy="4572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Занятие спортом и беседы о спорте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1200" y="1049902"/>
            <a:ext cx="4041775" cy="63976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Профилактика плоскостопия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923" y="1462289"/>
            <a:ext cx="2243735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43" y="4189570"/>
            <a:ext cx="2088000" cy="2234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9850" y="4120135"/>
            <a:ext cx="2404477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3850" y="1698037"/>
            <a:ext cx="2556000" cy="191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2614" y="2696295"/>
            <a:ext cx="2268000" cy="2610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1348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194" y="426750"/>
            <a:ext cx="4040188" cy="63976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Создание коллажа «Полезные </a:t>
            </a:r>
            <a:r>
              <a:rPr lang="ru-RU" dirty="0"/>
              <a:t>и вредные продукты»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170220" y="0"/>
            <a:ext cx="4184074" cy="1413164"/>
          </a:xfrm>
        </p:spPr>
        <p:txBody>
          <a:bodyPr>
            <a:noAutofit/>
          </a:bodyPr>
          <a:lstStyle/>
          <a:p>
            <a:r>
              <a:rPr lang="ru-RU" sz="1800" dirty="0" smtClean="0"/>
              <a:t>Опыты </a:t>
            </a:r>
            <a:r>
              <a:rPr lang="ru-RU" sz="1800" dirty="0"/>
              <a:t>« Как избавиться от вредных микробов»</a:t>
            </a:r>
            <a:br>
              <a:rPr lang="ru-RU" sz="1800" dirty="0"/>
            </a:br>
            <a:r>
              <a:rPr lang="ru-RU" sz="1800" dirty="0"/>
              <a:t>«Какую пищу желудку переваривать легче?»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783" y="1996325"/>
            <a:ext cx="2496000" cy="18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233" y="4156506"/>
            <a:ext cx="3020957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2123" y="2186727"/>
            <a:ext cx="2340000" cy="1789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1678" y="1960325"/>
            <a:ext cx="2162556" cy="16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5182" y="4156506"/>
            <a:ext cx="2221375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2920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Итоговое мероприятие экскурсия </a:t>
            </a:r>
            <a:r>
              <a:rPr lang="ru-RU" sz="2800" dirty="0"/>
              <a:t>в школу олимпийского резерва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210" y="1968997"/>
            <a:ext cx="3340898" cy="3316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2073" y="1048847"/>
            <a:ext cx="2664000" cy="295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3090" y="4035425"/>
            <a:ext cx="4164013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3629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981" y="554182"/>
            <a:ext cx="8229600" cy="3179618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/>
              <a:t>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700" dirty="0" smtClean="0"/>
              <a:t>Ожидаемый </a:t>
            </a:r>
            <a:r>
              <a:rPr lang="ru-RU" sz="2700" dirty="0"/>
              <a:t>результат: </a:t>
            </a:r>
            <a:br>
              <a:rPr lang="ru-RU" sz="2700" dirty="0"/>
            </a:br>
            <a:r>
              <a:rPr lang="ru-RU" sz="2700" dirty="0"/>
              <a:t>1.Сохранение и укрепление здоровья воспитанников . </a:t>
            </a:r>
            <a:br>
              <a:rPr lang="ru-RU" sz="2700" dirty="0"/>
            </a:br>
            <a:r>
              <a:rPr lang="ru-RU" sz="2700" dirty="0"/>
              <a:t>2. Наличие потребностей у воспитанников в здоровом образе жизни и возможностей его обеспечения. </a:t>
            </a:r>
            <a:br>
              <a:rPr lang="ru-RU" sz="2700" dirty="0"/>
            </a:br>
            <a:r>
              <a:rPr lang="ru-RU" sz="2700" dirty="0"/>
              <a:t>3. Повышение компетентности родителей в вопросах физического развития и здоровья детей, а также заинтересованности и активности участия родителей в жизнедеятельности ДОУ.</a:t>
            </a:r>
            <a:br>
              <a:rPr lang="ru-RU" sz="2700" dirty="0"/>
            </a:br>
            <a:r>
              <a:rPr lang="ru-RU" sz="2700" dirty="0"/>
              <a:t>4. Расширение у детей представлений о здоровом образе жизни.</a:t>
            </a:r>
            <a:br>
              <a:rPr lang="ru-RU" sz="2700" dirty="0"/>
            </a:br>
            <a:r>
              <a:rPr lang="ru-RU" sz="2700" dirty="0"/>
              <a:t>5. Знают, что полезно, а что вредно для организма, что нужно знать и делать для сохранения здоровья.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85132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96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Здоровьесберегающий проект «Растем крепкими и здоровыми»  </vt:lpstr>
      <vt:lpstr> Этапы реализации проекта: Подготовительный Основной Заключительный Срок реализации: краткосрочный (январь – февраль 2017 – 2018учебный год).  </vt:lpstr>
      <vt:lpstr>Презентация PowerPoint</vt:lpstr>
      <vt:lpstr>Работа с детьми</vt:lpstr>
      <vt:lpstr>Презентация PowerPoint</vt:lpstr>
      <vt:lpstr>Итоговое мероприятие экскурсия в школу олимпийского резерва</vt:lpstr>
      <vt:lpstr>       Ожидаемый результат:  1.Сохранение и укрепление здоровья воспитанников .  2. Наличие потребностей у воспитанников в здоровом образе жизни и возможностей его обеспечения.  3. Повышение компетентности родителей в вопросах физического развития и здоровья детей, а также заинтересованности и активности участия родителей в жизнедеятельности ДОУ. 4. Расширение у детей представлений о здоровом образе жизни. 5. Знают, что полезно, а что вредно для организма, что нужно знать и делать для сохранения здоровья.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Galina.Rassohina</dc:creator>
  <cp:lastModifiedBy>User</cp:lastModifiedBy>
  <cp:revision>14</cp:revision>
  <dcterms:created xsi:type="dcterms:W3CDTF">2014-08-01T19:25:21Z</dcterms:created>
  <dcterms:modified xsi:type="dcterms:W3CDTF">2021-11-02T13:18:01Z</dcterms:modified>
</cp:coreProperties>
</file>