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0A8"/>
    <a:srgbClr val="00589A"/>
    <a:srgbClr val="E53D09"/>
    <a:srgbClr val="E75C07"/>
    <a:srgbClr val="D16309"/>
    <a:srgbClr val="F0720A"/>
    <a:srgbClr val="0067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SUS\Desktop\&#1047;&#1054;&#1046;%205&#1044;\1%20&#1047;&#1072;&#1089;&#1090;&#1072;&#1074;&#1082;&#1072;%20(&#1085;&#1072;&#1095;&#1072;&#1083;&#1086;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US\Desktop\&#1047;&#1054;&#1046;%205&#1044;\9%20&#1060;&#1080;&#1085;&#1072;&#1083;&#1100;&#1085;&#1072;&#1103;%20&#1087;&#1077;&#1089;&#1085;&#1103;.mp3" TargetMode="Externa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US\Desktop\&#1047;&#1054;&#1046;%205&#1044;\2%20&#1042;&#1099;&#1093;&#1086;&#1076;%20&#1088;&#1077;&#1073;&#1103;&#1090;%20&#1089;%20&#1075;&#1072;&#1076;&#1078;&#1077;&#1090;&#1072;&#1084;&#1080;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US\Desktop\&#1047;&#1054;&#1046;%205&#1044;\3%20&#1047;&#1083;&#1086;&#1076;&#1077;&#1081;.mp3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US\Desktop\&#1047;&#1054;&#1046;%205&#1044;\4%20&#1042;&#1099;&#1093;&#1086;&#1076;%20&#1075;&#1077;&#1088;&#1086;&#1077;&#1074;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US\Desktop\&#1047;&#1054;&#1046;%205&#1044;\5%20&#1058;&#1072;&#1085;&#1077;&#1094;.mp3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US\Desktop\&#1047;&#1054;&#1046;%205&#1044;\6%20&#1041;&#1072;&#1089;&#1082;&#1077;&#1090;&#1073;&#1086;&#1083;.mp3" TargetMode="Externa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US\Desktop\&#1047;&#1054;&#1046;%205&#1044;\7%20&#1043;&#1080;&#1084;&#1085;&#1072;&#1089;&#1090;&#1080;&#1082;&#1072;.mp3" TargetMode="Externa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SUS\Desktop\&#1047;&#1054;&#1046;%205&#1044;\8%20&#1047;&#1083;&#1086;&#1076;&#1077;&#1081;.mp3" TargetMode="Externa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emblem-497514_960_7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761" y="428"/>
            <a:ext cx="8190477" cy="6857143"/>
          </a:xfrm>
          <a:prstGeom prst="rect">
            <a:avLst/>
          </a:prstGeom>
        </p:spPr>
      </p:pic>
      <p:pic>
        <p:nvPicPr>
          <p:cNvPr id="6" name="1 Заставка (начало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65378413_44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9144000" cy="6858001"/>
          </a:xfrm>
        </p:spPr>
      </p:pic>
      <p:pic>
        <p:nvPicPr>
          <p:cNvPr id="5" name="9 Финальная песн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4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vercast_skies_from_Tropical_Storm_Danny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80728" y="0"/>
            <a:ext cx="12448373" cy="8850188"/>
          </a:xfrm>
        </p:spPr>
      </p:pic>
      <p:pic>
        <p:nvPicPr>
          <p:cNvPr id="6" name="2 Выход ребят с гаджетам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8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groza1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73382" y="-1"/>
            <a:ext cx="11829958" cy="6877149"/>
          </a:xfrm>
        </p:spPr>
      </p:pic>
      <p:pic>
        <p:nvPicPr>
          <p:cNvPr id="5" name="3 Злоде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0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llergiya_na_solntse-1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88640" y="-333080"/>
            <a:ext cx="10620672" cy="7191080"/>
          </a:xfrm>
        </p:spPr>
      </p:pic>
      <p:pic>
        <p:nvPicPr>
          <p:cNvPr id="5" name="4 Выход герое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5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_downloadfiles_wallpapers_1920_1200_dance_school_4839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16632" y="0"/>
            <a:ext cx="11089232" cy="6930770"/>
          </a:xfrm>
        </p:spPr>
      </p:pic>
      <p:pic>
        <p:nvPicPr>
          <p:cNvPr id="6" name="5 Тане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7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asketball-HD-WDSC0034520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2536" y="0"/>
            <a:ext cx="9737248" cy="6868005"/>
          </a:xfrm>
        </p:spPr>
      </p:pic>
      <p:pic>
        <p:nvPicPr>
          <p:cNvPr id="5" name="6 Баскетбол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1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allpapersden.com_gymnastics-low-poly-painting_3840x2400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1362253" cy="7101408"/>
          </a:xfrm>
        </p:spPr>
      </p:pic>
      <p:pic>
        <p:nvPicPr>
          <p:cNvPr id="5" name="7 Гимнасти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0548664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34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groza1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73382" y="-1"/>
            <a:ext cx="11829958" cy="6877149"/>
          </a:xfrm>
        </p:spPr>
      </p:pic>
      <p:pic>
        <p:nvPicPr>
          <p:cNvPr id="5" name="8 Злоде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1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dor_russ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980728"/>
            <a:ext cx="7620000" cy="4286250"/>
          </a:xfrm>
        </p:spPr>
      </p:pic>
      <p:sp>
        <p:nvSpPr>
          <p:cNvPr id="3" name="TextBox 2"/>
          <p:cNvSpPr txBox="1"/>
          <p:nvPr/>
        </p:nvSpPr>
        <p:spPr>
          <a:xfrm>
            <a:off x="467544" y="476672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0A8"/>
                </a:solidFill>
                <a:latin typeface="Arial Black" pitchFamily="34" charset="0"/>
                <a:cs typeface="Aharoni" pitchFamily="2" charset="-79"/>
              </a:rPr>
              <a:t>МОЛОДОЕ ПОКОЛЕНИЕ – ПРОЧНАЯ РОССИЯ</a:t>
            </a:r>
            <a:endParaRPr lang="ru-RU" sz="2400" b="1" dirty="0">
              <a:solidFill>
                <a:srgbClr val="0060A8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22575" y="5445225"/>
            <a:ext cx="61013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E53D09"/>
                </a:solidFill>
                <a:latin typeface="Arial Black" pitchFamily="34" charset="0"/>
              </a:rPr>
              <a:t>МОЛОДЁЖЬ ЗА ЗОЖ</a:t>
            </a:r>
            <a:endParaRPr lang="ru-RU" sz="3600" dirty="0">
              <a:solidFill>
                <a:srgbClr val="E53D09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8</Words>
  <Application>Microsoft Office PowerPoint</Application>
  <PresentationFormat>Экран (4:3)</PresentationFormat>
  <Paragraphs>2</Paragraphs>
  <Slides>10</Slides>
  <Notes>0</Notes>
  <HiddenSlides>0</HiddenSlides>
  <MMClips>9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Aharoni</vt:lpstr>
      <vt:lpstr>Arial</vt:lpstr>
      <vt:lpstr>Arial Black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СОФИЯ</cp:lastModifiedBy>
  <cp:revision>20</cp:revision>
  <dcterms:created xsi:type="dcterms:W3CDTF">2018-11-17T17:26:20Z</dcterms:created>
  <dcterms:modified xsi:type="dcterms:W3CDTF">2021-11-02T17:49:51Z</dcterms:modified>
</cp:coreProperties>
</file>