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14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3" r:id="rId8"/>
    <p:sldId id="264" r:id="rId9"/>
    <p:sldId id="265" r:id="rId10"/>
    <p:sldId id="266" r:id="rId11"/>
    <p:sldId id="262" r:id="rId12"/>
    <p:sldId id="267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2363"/>
            <a:ext cx="103632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B9E73-1F95-4797-A00D-C0944D1F5B48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EB0EF-93C4-41F7-8ADC-2544AB6A21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20363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B9E73-1F95-4797-A00D-C0944D1F5B48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EB0EF-93C4-41F7-8ADC-2544AB6A21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75302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B9E73-1F95-4797-A00D-C0944D1F5B48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EB0EF-93C4-41F7-8ADC-2544AB6A21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90695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B9E73-1F95-4797-A00D-C0944D1F5B48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EB0EF-93C4-41F7-8ADC-2544AB6A21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83956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B9E73-1F95-4797-A00D-C0944D1F5B48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EB0EF-93C4-41F7-8ADC-2544AB6A21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03806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B9E73-1F95-4797-A00D-C0944D1F5B48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EB0EF-93C4-41F7-8ADC-2544AB6A21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33488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B9E73-1F95-4797-A00D-C0944D1F5B48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EB0EF-93C4-41F7-8ADC-2544AB6A21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48244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B9E73-1F95-4797-A00D-C0944D1F5B48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EB0EF-93C4-41F7-8ADC-2544AB6A21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12514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B9E73-1F95-4797-A00D-C0944D1F5B48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EB0EF-93C4-41F7-8ADC-2544AB6A21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96935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B9E73-1F95-4797-A00D-C0944D1F5B48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EB0EF-93C4-41F7-8ADC-2544AB6A21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85270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B9E73-1F95-4797-A00D-C0944D1F5B48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EB0EF-93C4-41F7-8ADC-2544AB6A21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77848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AB9E73-1F95-4797-A00D-C0944D1F5B48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CEB0EF-93C4-41F7-8ADC-2544AB6A21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63679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15" r:id="rId1"/>
    <p:sldLayoutId id="2147484116" r:id="rId2"/>
    <p:sldLayoutId id="2147484117" r:id="rId3"/>
    <p:sldLayoutId id="2147484118" r:id="rId4"/>
    <p:sldLayoutId id="2147484119" r:id="rId5"/>
    <p:sldLayoutId id="2147484120" r:id="rId6"/>
    <p:sldLayoutId id="2147484121" r:id="rId7"/>
    <p:sldLayoutId id="2147484122" r:id="rId8"/>
    <p:sldLayoutId id="2147484123" r:id="rId9"/>
    <p:sldLayoutId id="2147484124" r:id="rId10"/>
    <p:sldLayoutId id="214748412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822112"/>
            <a:ext cx="7906602" cy="2387600"/>
          </a:xfrm>
        </p:spPr>
        <p:txBody>
          <a:bodyPr/>
          <a:lstStyle/>
          <a:p>
            <a:r>
              <a:rPr lang="ru-RU" dirty="0">
                <a:solidFill>
                  <a:srgbClr val="002060"/>
                </a:solidFill>
              </a:rPr>
              <a:t>П.И. Чайковский «Детский альбом»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3661" y="3728327"/>
            <a:ext cx="4201528" cy="23645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193962" y="6092908"/>
            <a:ext cx="96566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Музыкальный руководитель ГБДОУ №24 Красногвардейского </a:t>
            </a:r>
            <a:r>
              <a:rPr lang="ru-RU" smtClean="0"/>
              <a:t>р-на Троицкая В.М.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26614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0"/>
            <a:ext cx="3932237" cy="1600200"/>
          </a:xfrm>
        </p:spPr>
        <p:txBody>
          <a:bodyPr/>
          <a:lstStyle/>
          <a:p>
            <a:r>
              <a:rPr lang="ru-RU" dirty="0">
                <a:solidFill>
                  <a:srgbClr val="002060"/>
                </a:solidFill>
              </a:rPr>
              <a:t>«Новая кукла»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02"/>
          <a:stretch/>
        </p:blipFill>
        <p:spPr>
          <a:xfrm>
            <a:off x="6139881" y="955343"/>
            <a:ext cx="4682793" cy="512360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2000" dirty="0"/>
              <a:t>«Новая кукла» - это продолжение веселья, ведь девочка очень рада своей новой игрушке. Она танцует и кружится вместе с новой куклой. Музыка очень точно передает настроение маленькой девочки, чувство восторга и радости. Пьеса напоминает вальс, правда, звучит он очень быстро, привычный размер 3/4 ускорен в два раза.</a:t>
            </a:r>
          </a:p>
        </p:txBody>
      </p:sp>
    </p:spTree>
    <p:extLst>
      <p:ext uri="{BB962C8B-B14F-4D97-AF65-F5344CB8AC3E}">
        <p14:creationId xmlns:p14="http://schemas.microsoft.com/office/powerpoint/2010/main" val="4197761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0"/>
            <a:ext cx="3932237" cy="1600200"/>
          </a:xfrm>
        </p:spPr>
        <p:txBody>
          <a:bodyPr/>
          <a:lstStyle/>
          <a:p>
            <a:r>
              <a:rPr lang="ru-RU" dirty="0">
                <a:solidFill>
                  <a:srgbClr val="002060"/>
                </a:solidFill>
              </a:rPr>
              <a:t>«Баба-Яга» </a:t>
            </a:r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2" b="448"/>
          <a:stretch/>
        </p:blipFill>
        <p:spPr>
          <a:xfrm>
            <a:off x="5879224" y="1032087"/>
            <a:ext cx="5393827" cy="535506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r>
              <a:rPr lang="ru-RU" sz="2000" dirty="0"/>
              <a:t>«Баба-Яга» - это еще одна сказка в цикле, в которой композитор очень точно передал фантастический полет главного персонажа. Колдунья стремительно проносится мимо слушателей. Музыка звучит резко, с характерными «выкриками» Бабы-Яги и «свистом ветра». С помощью музыкально-выразительных средств Чайковскому удалось очень точно охарактеризовать этот сказочный персонаж.</a:t>
            </a:r>
          </a:p>
        </p:txBody>
      </p:sp>
    </p:spTree>
    <p:extLst>
      <p:ext uri="{BB962C8B-B14F-4D97-AF65-F5344CB8AC3E}">
        <p14:creationId xmlns:p14="http://schemas.microsoft.com/office/powerpoint/2010/main" val="443976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3376" y="475668"/>
            <a:ext cx="5181600" cy="349456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2470244" y="4625240"/>
            <a:ext cx="9429465" cy="242382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dirty="0" smtClean="0"/>
              <a:t>Таким образом, «Детский </a:t>
            </a:r>
            <a:r>
              <a:rPr lang="ru-RU" sz="2000" dirty="0"/>
              <a:t>альбом» Чайковского – это не только сборник детских пьес, посвященный любимому племяннику. Это калейдоскоп ярких образов, целый ряд живых впечатлений самого композитора, которые он смог так точно передать в музыке, а также детских эмоций. Это удивительное по своему замыслу и воплощению произведение, которое заслуженно входит в золотой фонд мировой музыкальной литературы для детей.</a:t>
            </a:r>
          </a:p>
        </p:txBody>
      </p:sp>
    </p:spTree>
    <p:extLst>
      <p:ext uri="{BB962C8B-B14F-4D97-AF65-F5344CB8AC3E}">
        <p14:creationId xmlns:p14="http://schemas.microsoft.com/office/powerpoint/2010/main" val="756981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017" y="945075"/>
            <a:ext cx="5181600" cy="30349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50591" y="2462543"/>
            <a:ext cx="5181600" cy="4351338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dirty="0">
                <a:latin typeface="+mj-lt"/>
              </a:rPr>
              <a:t>Известно, что Пётр Ильич Чайковский очень любил детей, хорошо понимал их. Об этом говорит его известная фраза о том, что цветы, музыка и дети составляют лучшее украшение жизни. Не удивительно, что детская тема буквально пронизывает все его творчество, а сборник пьес «Детский альбом» и вовсе явился первым подобным произведением в России. Позже этот цикл вошел в золотой фонд сочинений, написанных специально для детей. Это не просто сборник – это целый мир, волшебная страна, пересказанная в звуках.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268744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7902" y="170597"/>
            <a:ext cx="3932237" cy="1600200"/>
          </a:xfrm>
        </p:spPr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Почему появился сборник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7" name="Рисунок 6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14" r="8614"/>
          <a:stretch>
            <a:fillRect/>
          </a:stretch>
        </p:blipFill>
        <p:spPr>
          <a:xfrm>
            <a:off x="5688154" y="970697"/>
            <a:ext cx="6172200" cy="48736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1258497" y="1941395"/>
            <a:ext cx="3930650" cy="426085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К мысли написать сборник небольших пьес специально для детей, Чайковского натолкнуло два фактора. Во-первых, им послужил пример Роберта Шумана. Петр Ильич тоже хотел сочинить цикл простых пьес, как «Альбом для юношества», которые смогли бы свободно исполнять дети. Во-вторых, к мысли сочинить подобное произведение, Чайковского натолкнуло общение со своими племянниками. Известно, что композитор очень тепло относился к детям своей сестры, часто навещал их, рассказывал разные истории про свои путешествия, играл им, а также сам с интересом слушал все их рассказы.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60536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002060"/>
                </a:solidFill>
              </a:rPr>
              <a:t>Содержание «Детского альбома»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131" y="2183642"/>
            <a:ext cx="4893220" cy="2866029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458803" y="3190400"/>
            <a:ext cx="5181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/>
              <a:t>В «Детский альбом» входят 24 пьесы, имеющие свое индивидуальное название. Программное содержание сборника построено в определенной последовательности: утро, день и вечер. Кроме того, в цикле просматривается сразу несколько сюжетных </a:t>
            </a:r>
            <a:r>
              <a:rPr lang="ru-RU" sz="2400" dirty="0" smtClean="0"/>
              <a:t>линий, в которых Володя мог узнать свои игры. Вот некоторые из них.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1601936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0456" y="478992"/>
            <a:ext cx="3932237" cy="1583140"/>
          </a:xfrm>
        </p:spPr>
        <p:txBody>
          <a:bodyPr/>
          <a:lstStyle/>
          <a:p>
            <a:r>
              <a:rPr lang="ru-RU" dirty="0">
                <a:solidFill>
                  <a:srgbClr val="002060"/>
                </a:solidFill>
              </a:rPr>
              <a:t>«Марш деревянных солдатиков» </a:t>
            </a:r>
          </a:p>
        </p:txBody>
      </p:sp>
      <p:pic>
        <p:nvPicPr>
          <p:cNvPr id="6" name="Рисунок 5"/>
          <p:cNvPicPr>
            <a:picLocks noGrp="1" noChangeAspect="1"/>
          </p:cNvPicPr>
          <p:nvPr>
            <p:ph type="pic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" r="-525"/>
          <a:stretch/>
        </p:blipFill>
        <p:spPr>
          <a:xfrm>
            <a:off x="4722125" y="770245"/>
            <a:ext cx="6741994" cy="391861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503945" y="5377218"/>
            <a:ext cx="9233100" cy="823172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Композитору </a:t>
            </a:r>
            <a:r>
              <a:rPr lang="ru-RU" sz="2000" dirty="0"/>
              <a:t>удалось очень точно передать четкие, почти механические движения солдатиков под дробь барабанщика.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95197" y="2981011"/>
            <a:ext cx="361749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В пьесе «Марш деревянных солдатиков» Чайковский раскрывает главный образ очень четким ритмическим рисунком и выверенными штрихами. 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345077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95" t="12783" r="4044" b="12448"/>
          <a:stretch/>
        </p:blipFill>
        <p:spPr>
          <a:xfrm>
            <a:off x="1879765" y="716508"/>
            <a:ext cx="5489112" cy="360983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351810" y="4749421"/>
            <a:ext cx="7016773" cy="2108579"/>
          </a:xfrm>
        </p:spPr>
        <p:txBody>
          <a:bodyPr>
            <a:normAutofit/>
          </a:bodyPr>
          <a:lstStyle/>
          <a:p>
            <a:r>
              <a:rPr lang="ru-RU" sz="2000" dirty="0"/>
              <a:t>Следующие пьесы </a:t>
            </a:r>
            <a:r>
              <a:rPr lang="ru-RU" sz="2000" dirty="0" smtClean="0"/>
              <a:t>образуют</a:t>
            </a:r>
            <a:r>
              <a:rPr lang="en-US" sz="2000" dirty="0" smtClean="0"/>
              <a:t> </a:t>
            </a:r>
            <a:r>
              <a:rPr lang="ru-RU" sz="2000" dirty="0" smtClean="0"/>
              <a:t>небольшую сюиту</a:t>
            </a:r>
            <a:r>
              <a:rPr lang="en-US" sz="2000" dirty="0" smtClean="0"/>
              <a:t> </a:t>
            </a:r>
            <a:r>
              <a:rPr lang="ru-RU" sz="2000" dirty="0" smtClean="0"/>
              <a:t>и раскрывают </a:t>
            </a:r>
            <a:r>
              <a:rPr lang="ru-RU" sz="2000" dirty="0"/>
              <a:t>еще одну сюжетную линию, которая рассказывает о сложной, серьезной душевной жизни маленького ребенка, чувствующего все также остро, как и взрослые.</a:t>
            </a:r>
          </a:p>
        </p:txBody>
      </p:sp>
    </p:spTree>
    <p:extLst>
      <p:ext uri="{BB962C8B-B14F-4D97-AF65-F5344CB8AC3E}">
        <p14:creationId xmlns:p14="http://schemas.microsoft.com/office/powerpoint/2010/main" val="5546934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3435" y="-197893"/>
            <a:ext cx="3932237" cy="1600200"/>
          </a:xfrm>
        </p:spPr>
        <p:txBody>
          <a:bodyPr/>
          <a:lstStyle/>
          <a:p>
            <a:r>
              <a:rPr lang="ru-RU" dirty="0">
                <a:solidFill>
                  <a:srgbClr val="002060"/>
                </a:solidFill>
              </a:rPr>
              <a:t>«Болезнь куклы»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6442" y="511791"/>
            <a:ext cx="4981765" cy="574452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03812" y="1798093"/>
            <a:ext cx="3932237" cy="3811588"/>
          </a:xfrm>
        </p:spPr>
        <p:txBody>
          <a:bodyPr>
            <a:noAutofit/>
          </a:bodyPr>
          <a:lstStyle/>
          <a:p>
            <a:r>
              <a:rPr lang="ru-RU" sz="2000" dirty="0"/>
              <a:t>Грустная музыка передает переживания маленькой девочки, которая настолько заигралась, что принимает все всерьез и очень сильно беспокоится о своей любимой кукле. Интересно построена музыкальная ткань пьесы, в которой нет непрерывной мелодии. Паузы, а также жалобные интонации передают «вздохи» и «стоны» куклы. После напряженной кульминации, все завершается «угасающей» кодой.</a:t>
            </a:r>
          </a:p>
        </p:txBody>
      </p:sp>
    </p:spTree>
    <p:extLst>
      <p:ext uri="{BB962C8B-B14F-4D97-AF65-F5344CB8AC3E}">
        <p14:creationId xmlns:p14="http://schemas.microsoft.com/office/powerpoint/2010/main" val="13066166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89914" y="197892"/>
            <a:ext cx="3932237" cy="1600200"/>
          </a:xfrm>
        </p:spPr>
        <p:txBody>
          <a:bodyPr/>
          <a:lstStyle/>
          <a:p>
            <a:r>
              <a:rPr lang="ru-RU" dirty="0">
                <a:solidFill>
                  <a:srgbClr val="002060"/>
                </a:solidFill>
              </a:rPr>
              <a:t>«Похороны куклы»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4307" y="997992"/>
            <a:ext cx="3681389" cy="506913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26391" y="2470245"/>
            <a:ext cx="4496487" cy="3944654"/>
          </a:xfrm>
        </p:spPr>
        <p:txBody>
          <a:bodyPr>
            <a:normAutofit/>
          </a:bodyPr>
          <a:lstStyle/>
          <a:p>
            <a:r>
              <a:rPr lang="ru-RU" sz="2000" dirty="0"/>
              <a:t>Пьеса </a:t>
            </a:r>
            <a:r>
              <a:rPr lang="ru-RU" sz="2000" dirty="0" smtClean="0"/>
              <a:t>«Похороны куклы» </a:t>
            </a:r>
            <a:r>
              <a:rPr lang="ru-RU" sz="2000" dirty="0"/>
              <a:t>имеет еще один подзаголовок, который дал сам автор – «В подражание Шуману». По образному строю эта миниатюра очень похожа на «Первую утрату» Роберта Шумана из его «Альбома для юношества». Композитор со всей серьезностью отнесся к переживаниям ребенка, отобразив неподдельные чувства маленькой героини.</a:t>
            </a:r>
          </a:p>
        </p:txBody>
      </p:sp>
    </p:spTree>
    <p:extLst>
      <p:ext uri="{BB962C8B-B14F-4D97-AF65-F5344CB8AC3E}">
        <p14:creationId xmlns:p14="http://schemas.microsoft.com/office/powerpoint/2010/main" val="31002818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0951" y="0"/>
            <a:ext cx="3932237" cy="1600200"/>
          </a:xfrm>
        </p:spPr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«Вальс»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3188" y="1076597"/>
            <a:ext cx="6172200" cy="469528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2000" dirty="0"/>
              <a:t>«Вальс» совершенно внезапно врывается в ход повествования, сменяя печаль и грусть на веселье. Почему именно вальс? Этот танец был одним из самых популярных и любимых в XIX веке и звучал он не только на пышных балах, но и на домашних праздниках. «Вальс» из «Детского альбома» передает атмосферу именно домашнего праздника.</a:t>
            </a:r>
          </a:p>
        </p:txBody>
      </p:sp>
    </p:spTree>
    <p:extLst>
      <p:ext uri="{BB962C8B-B14F-4D97-AF65-F5344CB8AC3E}">
        <p14:creationId xmlns:p14="http://schemas.microsoft.com/office/powerpoint/2010/main" val="42698570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3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Тема3" id="{46105788-C550-4943-A25A-E15FF498E290}" vid="{6D4AF473-2E93-4B64-9C28-516C9DC9ACF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Тема3</Template>
  <TotalTime>123</TotalTime>
  <Words>716</Words>
  <Application>Microsoft Office PowerPoint</Application>
  <PresentationFormat>Широкоэкранный</PresentationFormat>
  <Paragraphs>22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Arial</vt:lpstr>
      <vt:lpstr>Calibri</vt:lpstr>
      <vt:lpstr>Calibri Light</vt:lpstr>
      <vt:lpstr>Тема3</vt:lpstr>
      <vt:lpstr>П.И. Чайковский «Детский альбом»</vt:lpstr>
      <vt:lpstr>Презентация PowerPoint</vt:lpstr>
      <vt:lpstr>Почему появился сборник</vt:lpstr>
      <vt:lpstr>Содержание «Детского альбома»</vt:lpstr>
      <vt:lpstr>«Марш деревянных солдатиков» </vt:lpstr>
      <vt:lpstr>Презентация PowerPoint</vt:lpstr>
      <vt:lpstr>«Болезнь куклы»</vt:lpstr>
      <vt:lpstr>«Похороны куклы»</vt:lpstr>
      <vt:lpstr>«Вальс»</vt:lpstr>
      <vt:lpstr>«Новая кукла»</vt:lpstr>
      <vt:lpstr>«Баба-Яга» </vt:lpstr>
      <vt:lpstr>Презентация PowerPoint</vt:lpstr>
    </vt:vector>
  </TitlesOfParts>
  <Company>HP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Кристина Кощлова</dc:creator>
  <cp:lastModifiedBy>Пользователь</cp:lastModifiedBy>
  <cp:revision>13</cp:revision>
  <dcterms:created xsi:type="dcterms:W3CDTF">2020-05-28T12:53:17Z</dcterms:created>
  <dcterms:modified xsi:type="dcterms:W3CDTF">2021-10-29T12:07:14Z</dcterms:modified>
</cp:coreProperties>
</file>