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70" r:id="rId4"/>
    <p:sldId id="275" r:id="rId5"/>
    <p:sldId id="271" r:id="rId6"/>
    <p:sldId id="268" r:id="rId7"/>
    <p:sldId id="273" r:id="rId8"/>
    <p:sldId id="269" r:id="rId9"/>
    <p:sldId id="276" r:id="rId10"/>
    <p:sldId id="265" r:id="rId11"/>
    <p:sldId id="272" r:id="rId12"/>
    <p:sldId id="261" r:id="rId13"/>
    <p:sldId id="257" r:id="rId14"/>
    <p:sldId id="258" r:id="rId15"/>
    <p:sldId id="259" r:id="rId16"/>
    <p:sldId id="260" r:id="rId17"/>
    <p:sldId id="277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FC54C2-432F-4AC9-BB2B-CFDC2A010F94}" type="datetimeFigureOut">
              <a:rPr lang="ru-RU" smtClean="0"/>
              <a:pPr/>
              <a:t>03.11.2021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6F463E-F61B-463F-AB97-9F7CF455C7AC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0411558-youloveit_ru_daa_i_druzya_priklucheniy_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714356"/>
            <a:ext cx="5000661" cy="3395511"/>
          </a:xfrm>
          <a:prstGeom prst="rect">
            <a:avLst/>
          </a:prstGeom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714480" y="3643314"/>
            <a:ext cx="5772168" cy="1285884"/>
          </a:xfrm>
        </p:spPr>
        <p:txBody>
          <a:bodyPr>
            <a:prstTxWarp prst="textArchDown">
              <a:avLst>
                <a:gd name="adj" fmla="val 20533678"/>
              </a:avLst>
            </a:prstTxWarp>
            <a:normAutofit fontScale="55000" lnSpcReduction="20000"/>
          </a:bodyPr>
          <a:lstStyle/>
          <a:p>
            <a:pPr algn="ctr">
              <a:spcBef>
                <a:spcPts val="0"/>
              </a:spcBef>
            </a:pPr>
            <a:r>
              <a:rPr lang="ru-RU" sz="8000" b="1" dirty="0" smtClean="0">
                <a:solidFill>
                  <a:srgbClr val="7030A0"/>
                </a:solidFill>
              </a:rPr>
              <a:t>Викторина</a:t>
            </a:r>
          </a:p>
          <a:p>
            <a:pPr algn="ctr">
              <a:spcBef>
                <a:spcPts val="0"/>
              </a:spcBef>
            </a:pPr>
            <a:r>
              <a:rPr lang="ru-RU" sz="8000" b="1" dirty="0" smtClean="0">
                <a:solidFill>
                  <a:srgbClr val="7030A0"/>
                </a:solidFill>
              </a:rPr>
              <a:t>ДРУЖБА</a:t>
            </a:r>
            <a:endParaRPr lang="ru-RU" sz="80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76" y="6000768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Воспитатель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Кочеткова Мария Сергеевна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5500726" cy="415367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Говорят, что мы похожи.</a:t>
            </a:r>
            <a:br>
              <a:rPr lang="ru-RU" sz="3600" dirty="0" smtClean="0"/>
            </a:br>
            <a:r>
              <a:rPr lang="ru-RU" sz="3600" dirty="0" smtClean="0"/>
              <a:t>Отвечаем: «Ну и что же?».</a:t>
            </a:r>
            <a:br>
              <a:rPr lang="ru-RU" sz="3600" dirty="0" smtClean="0"/>
            </a:br>
            <a:r>
              <a:rPr lang="ru-RU" sz="3600" dirty="0" smtClean="0"/>
              <a:t>Говорят, что неразлучны.</a:t>
            </a:r>
            <a:br>
              <a:rPr lang="ru-RU" sz="3600" dirty="0" smtClean="0"/>
            </a:br>
            <a:r>
              <a:rPr lang="ru-RU" sz="3600" dirty="0" smtClean="0"/>
              <a:t>Друг без друга вправду скучно.</a:t>
            </a:r>
            <a:br>
              <a:rPr lang="ru-RU" sz="3600" dirty="0" smtClean="0"/>
            </a:br>
            <a:r>
              <a:rPr lang="ru-RU" sz="3600" dirty="0" smtClean="0"/>
              <a:t>Говорят, что мы болтушки…</a:t>
            </a:r>
            <a:br>
              <a:rPr lang="ru-RU" sz="3600" dirty="0" smtClean="0"/>
            </a:br>
            <a:r>
              <a:rPr lang="ru-RU" sz="3600" dirty="0" smtClean="0"/>
              <a:t>Ну и что! Ведь мы…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jnjRvTXFBSX4_p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928670"/>
            <a:ext cx="5357802" cy="53578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0694" y="6000768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ПОДРУЖКИ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10/958612/slides/slide_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player.myshared.ru/10/958612/slides/slide_1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10/958612/slides/slide_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10/958612/slides/slide_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10/958612/slides/slide_1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4942" y="3357562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Чем ругаться и дразниться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Лучше нам с тобой мириться!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Очень скучно в ссоре жить,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Потому – давай дружить!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857232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Давайте все мириться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Игрушками делиться.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кто не станет мириться-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тем не будем водиться!</a:t>
            </a:r>
          </a:p>
        </p:txBody>
      </p:sp>
      <p:pic>
        <p:nvPicPr>
          <p:cNvPr id="4" name="Рисунок 3" descr="s12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357298"/>
            <a:ext cx="3643320" cy="485776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2643182"/>
            <a:ext cx="72542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Ребята, давайте, жить дружно!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5900750" cy="429654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Garamond" pitchFamily="18" charset="0"/>
              </a:rPr>
              <a:t>Мы теперь уж не друзья,</a:t>
            </a:r>
            <a:br>
              <a:rPr lang="ru-RU" sz="3200" b="1" dirty="0" smtClean="0">
                <a:latin typeface="Garamond" pitchFamily="18" charset="0"/>
              </a:rPr>
            </a:br>
            <a:r>
              <a:rPr lang="ru-RU" sz="3200" b="1" dirty="0" smtClean="0">
                <a:latin typeface="Garamond" pitchFamily="18" charset="0"/>
              </a:rPr>
              <a:t>Ты ушел, в обиде я.</a:t>
            </a:r>
            <a:br>
              <a:rPr lang="ru-RU" sz="3200" b="1" dirty="0" smtClean="0">
                <a:latin typeface="Garamond" pitchFamily="18" charset="0"/>
              </a:rPr>
            </a:br>
            <a:r>
              <a:rPr lang="ru-RU" sz="3200" b="1" dirty="0" smtClean="0">
                <a:latin typeface="Garamond" pitchFamily="18" charset="0"/>
              </a:rPr>
              <a:t>Не на шутку разругались,</a:t>
            </a:r>
            <a:br>
              <a:rPr lang="ru-RU" sz="3200" b="1" dirty="0" smtClean="0">
                <a:latin typeface="Garamond" pitchFamily="18" charset="0"/>
              </a:rPr>
            </a:br>
            <a:r>
              <a:rPr lang="ru-RU" sz="3200" b="1" dirty="0" smtClean="0">
                <a:latin typeface="Garamond" pitchFamily="18" charset="0"/>
              </a:rPr>
              <a:t>Друг на друга обозвались,</a:t>
            </a:r>
            <a:br>
              <a:rPr lang="ru-RU" sz="3200" b="1" dirty="0" smtClean="0">
                <a:latin typeface="Garamond" pitchFamily="18" charset="0"/>
              </a:rPr>
            </a:br>
            <a:r>
              <a:rPr lang="ru-RU" sz="3200" b="1" dirty="0" smtClean="0">
                <a:latin typeface="Garamond" pitchFamily="18" charset="0"/>
              </a:rPr>
              <a:t>Ну а я теперь грущу.</a:t>
            </a:r>
            <a:br>
              <a:rPr lang="ru-RU" sz="3200" b="1" dirty="0" smtClean="0">
                <a:latin typeface="Garamond" pitchFamily="18" charset="0"/>
              </a:rPr>
            </a:br>
            <a:r>
              <a:rPr lang="ru-RU" sz="3200" b="1" dirty="0" smtClean="0">
                <a:latin typeface="Garamond" pitchFamily="18" charset="0"/>
              </a:rPr>
              <a:t>Приходи, тебя прощу.</a:t>
            </a:r>
            <a:br>
              <a:rPr lang="ru-RU" sz="3200" b="1" dirty="0" smtClean="0">
                <a:latin typeface="Garamond" pitchFamily="18" charset="0"/>
              </a:rPr>
            </a:br>
            <a:r>
              <a:rPr lang="ru-RU" sz="3200" b="1" dirty="0" smtClean="0">
                <a:latin typeface="Garamond" pitchFamily="18" charset="0"/>
              </a:rPr>
              <a:t>Согласись, ведь из-за вздора</a:t>
            </a:r>
            <a:br>
              <a:rPr lang="ru-RU" sz="3200" b="1" dirty="0" smtClean="0">
                <a:latin typeface="Garamond" pitchFamily="18" charset="0"/>
              </a:rPr>
            </a:br>
            <a:r>
              <a:rPr lang="ru-RU" sz="3200" b="1" dirty="0" smtClean="0">
                <a:latin typeface="Garamond" pitchFamily="18" charset="0"/>
              </a:rPr>
              <a:t>Выросла вот эта…</a:t>
            </a:r>
            <a:br>
              <a:rPr lang="ru-RU" sz="3200" b="1" dirty="0" smtClean="0">
                <a:latin typeface="Garamond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840634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000108"/>
            <a:ext cx="3157635" cy="2537876"/>
          </a:xfrm>
          <a:prstGeom prst="rect">
            <a:avLst/>
          </a:prstGeom>
        </p:spPr>
      </p:pic>
      <p:pic>
        <p:nvPicPr>
          <p:cNvPr id="4" name="Рисунок 3" descr="bigstock-Illustration-of-Twin-Boys-Figh-392980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3929066"/>
            <a:ext cx="2860959" cy="2357430"/>
          </a:xfrm>
          <a:prstGeom prst="rect">
            <a:avLst/>
          </a:prstGeom>
        </p:spPr>
      </p:pic>
      <p:pic>
        <p:nvPicPr>
          <p:cNvPr id="5" name="Рисунок 4" descr="depositphotos_16047533-stock-photo-sibling-rivalr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714356"/>
            <a:ext cx="3118682" cy="2146190"/>
          </a:xfrm>
          <a:prstGeom prst="rect">
            <a:avLst/>
          </a:prstGeom>
        </p:spPr>
      </p:pic>
      <p:pic>
        <p:nvPicPr>
          <p:cNvPr id="6" name="Рисунок 5" descr="scale_12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6" y="3571876"/>
            <a:ext cx="2535096" cy="27146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86182" y="314324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latin typeface="Arno Pro Smbd" pitchFamily="18" charset="0"/>
              </a:rPr>
              <a:t>ССОРА</a:t>
            </a:r>
            <a:endParaRPr lang="ru-RU" sz="3600" i="1" dirty="0">
              <a:latin typeface="Arno Pro Smb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214422"/>
            <a:ext cx="6072230" cy="4429156"/>
          </a:xfrm>
        </p:spPr>
        <p:txBody>
          <a:bodyPr>
            <a:noAutofit/>
          </a:bodyPr>
          <a:lstStyle/>
          <a:p>
            <a:r>
              <a:rPr lang="ru-RU" sz="3600" dirty="0" smtClean="0"/>
              <a:t>Что, предлагаю</a:t>
            </a:r>
            <a:br>
              <a:rPr lang="ru-RU" sz="3600" dirty="0" smtClean="0"/>
            </a:br>
            <a:r>
              <a:rPr lang="ru-RU" sz="3600" dirty="0" smtClean="0"/>
              <a:t>Нашу ссору позабыть.</a:t>
            </a:r>
            <a:br>
              <a:rPr lang="ru-RU" sz="3600" dirty="0" smtClean="0"/>
            </a:br>
            <a:r>
              <a:rPr lang="ru-RU" sz="3600" dirty="0" smtClean="0"/>
              <a:t>Шаг навстречу совершаю,</a:t>
            </a:r>
            <a:br>
              <a:rPr lang="ru-RU" sz="3600" dirty="0" smtClean="0"/>
            </a:br>
            <a:r>
              <a:rPr lang="ru-RU" sz="3600" dirty="0" smtClean="0"/>
              <a:t>Я хочу с тобой дружить.</a:t>
            </a:r>
            <a:br>
              <a:rPr lang="ru-RU" sz="3600" dirty="0" smtClean="0"/>
            </a:br>
            <a:r>
              <a:rPr lang="ru-RU" sz="3600" dirty="0" smtClean="0"/>
              <a:t>Перестань, скорее злиться,</a:t>
            </a:r>
            <a:br>
              <a:rPr lang="ru-RU" sz="3600" dirty="0" smtClean="0"/>
            </a:br>
            <a:r>
              <a:rPr lang="ru-RU" sz="3600" dirty="0" smtClean="0"/>
              <a:t>Предлагаю…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016418_5d2deb5be45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3286124"/>
            <a:ext cx="2836351" cy="2915058"/>
          </a:xfrm>
          <a:prstGeom prst="rect">
            <a:avLst/>
          </a:prstGeom>
        </p:spPr>
      </p:pic>
      <p:pic>
        <p:nvPicPr>
          <p:cNvPr id="3" name="Рисунок 2" descr="5f57c3c564c30fbcbce85501c008683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000108"/>
            <a:ext cx="5219731" cy="47369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57752" y="1142984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ПОДРУЖИТЬСЯ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3543296" cy="4367986"/>
          </a:xfrm>
        </p:spPr>
        <p:txBody>
          <a:bodyPr>
            <a:noAutofit/>
          </a:bodyPr>
          <a:lstStyle/>
          <a:p>
            <a:r>
              <a:rPr lang="ru-RU" sz="3200" dirty="0" smtClean="0"/>
              <a:t>Друг без друга мы скучаем,</a:t>
            </a:r>
            <a:br>
              <a:rPr lang="ru-RU" sz="3200" dirty="0" smtClean="0"/>
            </a:br>
            <a:r>
              <a:rPr lang="ru-RU" sz="3200" dirty="0" smtClean="0"/>
              <a:t>Вместе с радостью играем.</a:t>
            </a:r>
            <a:br>
              <a:rPr lang="ru-RU" sz="3200" dirty="0" smtClean="0"/>
            </a:br>
            <a:r>
              <a:rPr lang="ru-RU" sz="3200" dirty="0" smtClean="0"/>
              <a:t>И нам ссориться не нужно.</a:t>
            </a:r>
            <a:br>
              <a:rPr lang="ru-RU" sz="3200" dirty="0" smtClean="0"/>
            </a:br>
            <a:r>
              <a:rPr lang="ru-RU" sz="3200" dirty="0" smtClean="0"/>
              <a:t>Ведь всего сильнее 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elovechki-prikolnye-kartinki-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428736"/>
            <a:ext cx="7391774" cy="40195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57554" y="85723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ДРУЖБА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500174"/>
            <a:ext cx="6329378" cy="307183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Радость делит он со мной,</a:t>
            </a:r>
            <a:br>
              <a:rPr lang="ru-RU" sz="3600" dirty="0" smtClean="0"/>
            </a:br>
            <a:r>
              <a:rPr lang="ru-RU" sz="3600" dirty="0" smtClean="0"/>
              <a:t>За меня всегда горой.</a:t>
            </a:r>
            <a:br>
              <a:rPr lang="ru-RU" sz="3600" dirty="0" smtClean="0"/>
            </a:br>
            <a:r>
              <a:rPr lang="ru-RU" sz="3600" dirty="0" smtClean="0"/>
              <a:t>Коль беда случится вдруг,</a:t>
            </a:r>
            <a:br>
              <a:rPr lang="ru-RU" sz="3600" dirty="0" smtClean="0"/>
            </a:br>
            <a:r>
              <a:rPr lang="ru-RU" sz="3600" dirty="0" smtClean="0"/>
              <a:t>Мне поможет верный …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127888-illustration-of-little-boys-shaking-han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428736"/>
            <a:ext cx="4017328" cy="4420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72264" y="1643050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ДРУГ</a:t>
            </a:r>
            <a:endParaRPr lang="ru-RU" sz="3600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52</Words>
  <Application>Microsoft Office PowerPoint</Application>
  <PresentationFormat>Экран (4:3)</PresentationFormat>
  <Paragraphs>17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Мы теперь уж не друзья, Ты ушел, в обиде я. Не на шутку разругались, Друг на друга обозвались, Ну а я теперь грущу. Приходи, тебя прощу. Согласись, ведь из-за вздора Выросла вот эта… </vt:lpstr>
      <vt:lpstr>Слайд 3</vt:lpstr>
      <vt:lpstr>Что, предлагаю Нашу ссору позабыть. Шаг навстречу совершаю, Я хочу с тобой дружить. Перестань, скорее злиться, Предлагаю…</vt:lpstr>
      <vt:lpstr>Слайд 5</vt:lpstr>
      <vt:lpstr>Друг без друга мы скучаем, Вместе с радостью играем. И нам ссориться не нужно. Ведь всего сильнее …</vt:lpstr>
      <vt:lpstr>Слайд 7</vt:lpstr>
      <vt:lpstr>Радость делит он со мной, За меня всегда горой. Коль беда случится вдруг, Мне поможет верный …</vt:lpstr>
      <vt:lpstr>Слайд 9</vt:lpstr>
      <vt:lpstr>Говорят, что мы похожи. Отвечаем: «Ну и что же?». Говорят, что неразлучны. Друг без друга вправду скучно. Говорят, что мы болтушки… Ну и что! Ведь мы…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2019-11-06T07:08:35Z</dcterms:created>
  <dcterms:modified xsi:type="dcterms:W3CDTF">2021-11-03T16:53:59Z</dcterms:modified>
</cp:coreProperties>
</file>