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93" d="100"/>
          <a:sy n="93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9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733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5847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83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4525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77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6123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45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88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67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96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53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145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0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968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70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9C568-81F3-4E61-B775-358E7479944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C13B35D-D4B2-4F9D-9E1D-7D75A9626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70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220056"/>
            <a:ext cx="8915399" cy="2262781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7540" y="3482837"/>
            <a:ext cx="8637072" cy="97762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Голубь-символ мира, весны и труда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8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0724" y="256854"/>
            <a:ext cx="8915399" cy="1438382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знакомству детей с праздником  Первое мая, учить детей создавать образ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птицы(голубя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красками.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20724" y="1279132"/>
            <a:ext cx="8250027" cy="105310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Тонированная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бумага, гуашевые краски, 3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Кисти (широкая, средняя,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тонкая),Вода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18" y="2819956"/>
            <a:ext cx="5006939" cy="338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0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умагу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тонируем гуашью голубого цвета.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Наносим краску широкой кистью на заранее смоченный лист.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левом углу жёлтой краской рисуем солнце.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341" y="1905000"/>
            <a:ext cx="4448712" cy="4875944"/>
          </a:xfrm>
        </p:spPr>
      </p:pic>
    </p:spTree>
    <p:extLst>
      <p:ext uri="{BB962C8B-B14F-4D97-AF65-F5344CB8AC3E}">
        <p14:creationId xmlns:p14="http://schemas.microsoft.com/office/powerpoint/2010/main" val="32945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тонированный лист высохнет, приступаем к рисованию голубя. Средней кистью набираем белую гуашь.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рисуем голову- небольшой круг. Затем туловище овальной формы,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крыло и хвост. Прорисовываем пёрышки кончиком кисти, смоченной в коричневой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гуаши. Рисуем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клювик.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835" y="2154307"/>
            <a:ext cx="3040596" cy="39999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7" y="2154308"/>
            <a:ext cx="3093020" cy="3999910"/>
          </a:xfrm>
        </p:spPr>
      </p:pic>
    </p:spTree>
    <p:extLst>
      <p:ext uri="{BB962C8B-B14F-4D97-AF65-F5344CB8AC3E}">
        <p14:creationId xmlns:p14="http://schemas.microsoft.com/office/powerpoint/2010/main" val="47946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7710" y="5090006"/>
            <a:ext cx="3505199" cy="976312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картина готова!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02" y="349321"/>
            <a:ext cx="4551935" cy="617476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07711" y="694488"/>
            <a:ext cx="3505199" cy="333298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Приступаем рисованию зелёной веточки. Для этого возьмём самую тонкую кисточку.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Смоченной кистью в зелёной краске рисуем саму веточку, максимально близко к клюву нашего голубя Листочки нарисуем методом 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примакивания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03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</TotalTime>
  <Words>107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Легкий дым</vt:lpstr>
      <vt:lpstr>           Рисование </vt:lpstr>
      <vt:lpstr>Цели: содействовать знакомству детей с праздником  Первое мая, учить детей создавать образ птицы(голубя) красками. </vt:lpstr>
      <vt:lpstr> Бумагу для работы тонируем гуашью голубого цвета. Наносим краску широкой кистью на заранее смоченный лист. В левом углу жёлтой краской рисуем солнце. </vt:lpstr>
      <vt:lpstr>Когда тонированный лист высохнет, приступаем к рисованию голубя. Средней кистью набираем белую гуашь. Сначала рисуем голову- небольшой круг. Затем туловище овальной формы, крыло и хвост. Прорисовываем пёрышки кончиком кисти, смоченной в коричневой гуаши. Рисуем клювик. </vt:lpstr>
      <vt:lpstr>Наша картина готова!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</dc:title>
  <dc:creator>home_pc</dc:creator>
  <cp:lastModifiedBy>home_pc</cp:lastModifiedBy>
  <cp:revision>4</cp:revision>
  <dcterms:created xsi:type="dcterms:W3CDTF">2020-04-17T10:06:32Z</dcterms:created>
  <dcterms:modified xsi:type="dcterms:W3CDTF">2021-11-03T13:00:47Z</dcterms:modified>
</cp:coreProperties>
</file>