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7" r:id="rId6"/>
    <p:sldId id="262" r:id="rId7"/>
    <p:sldId id="263" r:id="rId8"/>
    <p:sldId id="259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045ED07-DFAD-45A5-A3D8-9AEB84B9205A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12E48DD-8753-4B99-B89E-91FF6D800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ED07-DFAD-45A5-A3D8-9AEB84B9205A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48DD-8753-4B99-B89E-91FF6D800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ED07-DFAD-45A5-A3D8-9AEB84B9205A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48DD-8753-4B99-B89E-91FF6D800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ED07-DFAD-45A5-A3D8-9AEB84B9205A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48DD-8753-4B99-B89E-91FF6D800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ED07-DFAD-45A5-A3D8-9AEB84B9205A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48DD-8753-4B99-B89E-91FF6D800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ED07-DFAD-45A5-A3D8-9AEB84B9205A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48DD-8753-4B99-B89E-91FF6D800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45ED07-DFAD-45A5-A3D8-9AEB84B9205A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12E48DD-8753-4B99-B89E-91FF6D800AAA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045ED07-DFAD-45A5-A3D8-9AEB84B9205A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12E48DD-8753-4B99-B89E-91FF6D800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ED07-DFAD-45A5-A3D8-9AEB84B9205A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48DD-8753-4B99-B89E-91FF6D800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ED07-DFAD-45A5-A3D8-9AEB84B9205A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48DD-8753-4B99-B89E-91FF6D800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5ED07-DFAD-45A5-A3D8-9AEB84B9205A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48DD-8753-4B99-B89E-91FF6D800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045ED07-DFAD-45A5-A3D8-9AEB84B9205A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12E48DD-8753-4B99-B89E-91FF6D800AA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literatura5.narod.ru/bogatyri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Илья Муромец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Образ русского богатыря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udmila\Desktop\88444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4150" y="325438"/>
            <a:ext cx="7924502" cy="5649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 создания  картины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348880" y="2204864"/>
            <a:ext cx="12035680" cy="4392488"/>
          </a:xfrm>
        </p:spPr>
        <p:txBody>
          <a:bodyPr>
            <a:noAutofit/>
          </a:bodyPr>
          <a:lstStyle/>
          <a:p>
            <a:r>
              <a:rPr lang="ru-RU" sz="1800" dirty="0"/>
              <a:t>Над </a:t>
            </a:r>
            <a:r>
              <a:rPr lang="ru-RU" sz="1800" dirty="0">
                <a:hlinkClick r:id="rId2"/>
              </a:rPr>
              <a:t>картиной "Богатыри"</a:t>
            </a:r>
            <a:r>
              <a:rPr lang="ru-RU" sz="1800" dirty="0"/>
              <a:t> В.М.Васнецов работал в течение двадцати с лишним лет, с карандашного наброска 1871 года до момента, когда в 1898 году подписал наконец своё произведение. Первый маленький карандашный набросок "Богатырей" (размером всего 19 на 26 см) несёт в себе уже все главные композиционные особенности картины: число и соотношение фигур всадников, их повороты, движения и даже частично жесты. В центре помещена массивная фигура на тяжеловесном массивном коне. И хотя началом работы над картиной "Богатыри" считается 1881 год (Абрамцево), но все основные черты композиции уже были созданы ранее.</a:t>
            </a:r>
          </a:p>
          <a:p>
            <a:r>
              <a:rPr lang="ru-RU" sz="1800" dirty="0"/>
              <a:t>Тема богатырской заставы интересовала Васнецова уже в первые годы его художественной деятельности, она не оставляла его потом на всём долгом творческом пути. Пользуясь литературными источниками, Васнецов не следовал буквально какому-либо из вариантов былин о главных богатырях, а отбирал всё, что давало обобщённое представление о них как о носителях народных идеалов, защитниках государства. Не следовал художник также ни одному из многочисленных вариантов былины о богатырской заставе, а только отбирал и обобщал всё относящееся к трём любимым богатырям </a:t>
            </a:r>
            <a:r>
              <a:rPr lang="ru-RU" sz="2000" dirty="0"/>
              <a:t>героического эпоса.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420888" y="274638"/>
            <a:ext cx="12107688" cy="6178698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В числе всех этих богатырей выделены сказителями как самые дорогие и любимые Илья, Добрыня и Алёша. Это олицетворение выдающихся качеств русского народа, духовных и физических. Народное творчество во всём возвеличивает своих богатырей, и поэтому в обычном, будничном виде они, конечно, не могли быть представлены. И на картине Васнецова богатыри изображены в богатых доспехах, на празднично убранных конях. Сказители былин одевали таким образом своих любимцев.</a:t>
            </a:r>
            <a:br>
              <a:rPr lang="ru-RU" sz="3100" dirty="0"/>
            </a:br>
            <a:r>
              <a:rPr lang="ru-RU" sz="3100" dirty="0"/>
              <a:t>Васнецов сознательно выделял в богатырях главное, а именно – преданность родине, готовность служить ей, защитить её, отдавая все свои силы и жизнь. Художник в альбоме 1900 года, где были в фототипии воспроизведены его "Богатыри", поместил следующую цитату былинного текста: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Отрывок  былинного  текста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 славным городом под Киевом</a:t>
            </a:r>
            <a:br>
              <a:rPr lang="ru-RU" dirty="0" smtClean="0"/>
            </a:br>
            <a:r>
              <a:rPr lang="ru-RU" dirty="0" smtClean="0"/>
              <a:t>На тех на степях на Днепровских</a:t>
            </a:r>
            <a:br>
              <a:rPr lang="ru-RU" dirty="0" smtClean="0"/>
            </a:br>
            <a:r>
              <a:rPr lang="ru-RU" dirty="0" smtClean="0"/>
              <a:t>Стояла застава богатырская.</a:t>
            </a:r>
            <a:br>
              <a:rPr lang="ru-RU" dirty="0" smtClean="0"/>
            </a:br>
            <a:r>
              <a:rPr lang="ru-RU" dirty="0" smtClean="0"/>
              <a:t>На заставе был богатырь Илья,</a:t>
            </a:r>
            <a:br>
              <a:rPr lang="ru-RU" dirty="0" smtClean="0"/>
            </a:br>
            <a:r>
              <a:rPr lang="ru-RU" dirty="0" smtClean="0"/>
              <a:t>Илья Муромец, сын Иванович...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Для Васнецова имела значение не только повествовательно-изобразительная сторона сказания, но и его ведущая идея, объединявшая богатырей и объяснявшая – ради чего они сошлись на заставе богатырской. Идейная основа замысла композиции "Три богатыря" раскрыта была художником в письме к П.П.Чистякову в 1882 году, когда картина была начата на большом полотне в Абрамцеве: "Картина моя – Добрыня, Илья и Алёша Попович на богатырском выезде примечают в поле, нет ли где ворога, не обижают ли кого".</a:t>
            </a:r>
            <a:br>
              <a:rPr lang="ru-RU" sz="2700" dirty="0"/>
            </a:br>
            <a:r>
              <a:rPr lang="ru-RU" sz="2700" dirty="0"/>
              <a:t>"Не обижают ли кого" – вот гуманистическая основа замысла, ради которой Васнецов так настойчиво добивался завершения своего произведения и не оставил его, несмотря на все затруднения, стоявшие на его пути. 23 апреля 1898 года в Москве картина была подписана и вскоре приобретена П.М.Третьяковым для галереи.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udmila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4066803" cy="3816424"/>
          </a:xfrm>
          <a:prstGeom prst="rect">
            <a:avLst/>
          </a:prstGeom>
          <a:noFill/>
        </p:spPr>
      </p:pic>
      <p:pic>
        <p:nvPicPr>
          <p:cNvPr id="2051" name="Picture 3" descr="C:\Users\Ludmila\Desktop\017ff15b29e7c9a7dd5185e33cdc44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6117" y="476672"/>
            <a:ext cx="4367883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Autofit/>
          </a:bodyPr>
          <a:lstStyle/>
          <a:p>
            <a:r>
              <a:rPr lang="ru-RU" sz="2400" dirty="0"/>
              <a:t>В некоторых былинах говорится о заставах, состоявших из многих богатырей, например в былине "Бой Ильи Муромца с сыном", помещённой в "Альбоме русских народных сказок и былин" (1875). ( В этом альбоме Васнецов участвовал как иллюстратор, – он дал рисунки на тему о Жар-птице.) Столь же многочисленная и такая же значительная богатырская застава воспета в одном из вариантов былины "Илья и Сокольник". Рассказывается о двенадцати богатырях также и в былине "Илья Муромец и  его", относимой к поздним вариантам былин московского периода. В другой, тоже поздней по происхождению былине, "Илья Муромец и Калин Царь", в заставе, состоявшей из двенадцати богатырей, стояли: Илья, Алёша, Добрыня и Ермак.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Ludmila\Desktop\05976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4398392" cy="4405461"/>
          </a:xfrm>
          <a:prstGeom prst="rect">
            <a:avLst/>
          </a:prstGeom>
          <a:noFill/>
        </p:spPr>
      </p:pic>
      <p:pic>
        <p:nvPicPr>
          <p:cNvPr id="3075" name="Picture 3" descr="C:\Users\Ludmila\Desktop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0250" y="332656"/>
            <a:ext cx="4208214" cy="42484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</TotalTime>
  <Words>263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Илья Муромец</vt:lpstr>
      <vt:lpstr>Слайд 2</vt:lpstr>
      <vt:lpstr>История  создания  картины</vt:lpstr>
      <vt:lpstr>В числе всех этих богатырей выделены сказителями как самые дорогие и любимые Илья, Добрыня и Алёша. Это олицетворение выдающихся качеств русского народа, духовных и физических. Народное творчество во всём возвеличивает своих богатырей, и поэтому в обычном, будничном виде они, конечно, не могли быть представлены. И на картине Васнецова богатыри изображены в богатых доспехах, на празднично убранных конях. Сказители былин одевали таким образом своих любимцев. Васнецов сознательно выделял в богатырях главное, а именно – преданность родине, готовность служить ей, защитить её, отдавая все свои силы и жизнь. Художник в альбоме 1900 года, где были в фототипии воспроизведены его "Богатыри", поместил следующую цитату былинного текста: </vt:lpstr>
      <vt:lpstr>Отрывок  былинного  текста</vt:lpstr>
      <vt:lpstr>Для Васнецова имела значение не только повествовательно-изобразительная сторона сказания, но и его ведущая идея, объединявшая богатырей и объяснявшая – ради чего они сошлись на заставе богатырской. Идейная основа замысла композиции "Три богатыря" раскрыта была художником в письме к П.П.Чистякову в 1882 году, когда картина была начата на большом полотне в Абрамцеве: "Картина моя – Добрыня, Илья и Алёша Попович на богатырском выезде примечают в поле, нет ли где ворога, не обижают ли кого". "Не обижают ли кого" – вот гуманистическая основа замысла, ради которой Васнецов так настойчиво добивался завершения своего произведения и не оставил его, несмотря на все затруднения, стоявшие на его пути. 23 апреля 1898 года в Москве картина была подписана и вскоре приобретена П.М.Третьяковым для галереи. </vt:lpstr>
      <vt:lpstr>Слайд 7</vt:lpstr>
      <vt:lpstr>В некоторых былинах говорится о заставах, состоявших из многих богатырей, например в былине "Бой Ильи Муромца с сыном", помещённой в "Альбоме русских народных сказок и былин" (1875). ( В этом альбоме Васнецов участвовал как иллюстратор, – он дал рисунки на тему о Жар-птице.) Столь же многочисленная и такая же значительная богатырская застава воспета в одном из вариантов былины "Илья и Сокольник". Рассказывается о двенадцати богатырях также и в былине "Илья Муромец и  его", относимой к поздним вариантам былин московского периода. В другой, тоже поздней по происхождению былине, "Илья Муромец и Калин Царь", в заставе, состоявшей из двенадцати богатырей, стояли: Илья, Алёша, Добрыня и Ермак.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Илья Муромец</dc:title>
  <dc:creator>Ludmila</dc:creator>
  <cp:lastModifiedBy>Ludmila</cp:lastModifiedBy>
  <cp:revision>3</cp:revision>
  <dcterms:created xsi:type="dcterms:W3CDTF">2017-09-19T06:07:44Z</dcterms:created>
  <dcterms:modified xsi:type="dcterms:W3CDTF">2017-09-19T06:23:56Z</dcterms:modified>
</cp:coreProperties>
</file>