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9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A06B5-66A7-4EFD-84E7-27A4BAD37DB5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919BA-650F-4910-997D-55E1F40C5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37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37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31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7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72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55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65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69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45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5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155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49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DE048-B1D3-43AD-91BD-2EA9251D14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33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ти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4320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5524729"/>
            <a:ext cx="45725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 Рубинова Анна Игоревна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ГБДОУ детский сад 57 комбинированног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вида Приморского района Санкт-Петербурга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5556" y="1775866"/>
            <a:ext cx="8280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Путешествие в космос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16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луна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72816"/>
            <a:ext cx="338437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5014626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Вечером на небе мы можем увидеть Луну и звезды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16081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USER\Desktop\солнц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002" y="2173683"/>
            <a:ext cx="4406315" cy="429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40784" y="3140968"/>
            <a:ext cx="346721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2158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4" y="-370933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USER\Desktop\планет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815" y="1656134"/>
            <a:ext cx="5575962" cy="468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431" y="1964353"/>
            <a:ext cx="331236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не одиноко, у него есть семья – это планеты. Семья солнца называется Солнечной системой. В ней 9 планет. Планеты – это небесные тела, которые намного меньше звезд. Они не излучают свет, а пользуются теплом и светом Солнца.</a:t>
            </a:r>
          </a:p>
        </p:txBody>
      </p:sp>
    </p:spTree>
    <p:extLst>
      <p:ext uri="{BB962C8B-B14F-4D97-AF65-F5344CB8AC3E}">
        <p14:creationId xmlns:p14="http://schemas.microsoft.com/office/powerpoint/2010/main" val="312962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1434151" y="781195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ертикальный свиток 1"/>
          <p:cNvSpPr/>
          <p:nvPr/>
        </p:nvSpPr>
        <p:spPr>
          <a:xfrm>
            <a:off x="3455876" y="2321496"/>
            <a:ext cx="4824536" cy="352839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2924944"/>
            <a:ext cx="3600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4" descr="C:\Users\USER\Desktop\сат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4663"/>
            <a:ext cx="2016224" cy="100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аним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01" y="404663"/>
            <a:ext cx="736423" cy="7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Desktop\аним1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141312"/>
            <a:ext cx="1555087" cy="147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697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72" y="0"/>
            <a:ext cx="91895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682021" y="-195158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соб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39"/>
            <a:ext cx="6192688" cy="419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428999"/>
            <a:ext cx="2740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Белка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02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gagarin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1444"/>
            <a:ext cx="5760640" cy="473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3293210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Юрий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Алексеевич Гагарин. </a:t>
            </a:r>
          </a:p>
        </p:txBody>
      </p:sp>
    </p:spTree>
    <p:extLst>
      <p:ext uri="{BB962C8B-B14F-4D97-AF65-F5344CB8AC3E}">
        <p14:creationId xmlns:p14="http://schemas.microsoft.com/office/powerpoint/2010/main" val="412588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рабо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650" y="1430859"/>
            <a:ext cx="5890821" cy="466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51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612927" y="-306481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ск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0648"/>
            <a:ext cx="374441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167390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Скафандр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4299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9698"/>
            <a:ext cx="6624735" cy="489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аним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79" y="779910"/>
            <a:ext cx="995025" cy="99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аним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05250"/>
            <a:ext cx="1944216" cy="182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041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455128" y="-370934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ко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645" y="1556792"/>
            <a:ext cx="694222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61860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Космос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7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зем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447" y="1844824"/>
            <a:ext cx="6461890" cy="399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3092747"/>
            <a:ext cx="243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выглядит наша планета из космоса</a:t>
            </a: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71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неб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esktop\сол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230425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63688" y="4815152"/>
            <a:ext cx="626469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Днём 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нашу планету согревает и освещает Солнце. 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35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104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Machine</cp:lastModifiedBy>
  <cp:revision>26</cp:revision>
  <dcterms:created xsi:type="dcterms:W3CDTF">2017-03-13T12:17:48Z</dcterms:created>
  <dcterms:modified xsi:type="dcterms:W3CDTF">2021-11-03T11:35:42Z</dcterms:modified>
</cp:coreProperties>
</file>